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Distinguishing Fea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 (Pseudo-J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 (J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 (Stres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version/plantarflexion (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uction/acute load; often after stress reaction prodro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titive loading; no single acute ev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th-5th MT joint involv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— fracture is distal to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 — fracture typically extends into the 4th-5th MT 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— fracture is in the diaphysis, distal to this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al scle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 (acute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 initially; if chronic → scle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 — medullary sclerosis and periosteal reaction indicate chronic stress; `dreaded black line` in established chronic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aling poten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— rich cancellous vascula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— watershed vascular zone; 15–30% non-union conservative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 — acute may heal; chronic with dreaded black line = po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treatment (ath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ot or hard shoe; WB; 4–6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 screw fixation; faster return to spo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 screw fixation ± bone graft; especially for dreaded black 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 — Intramedullary Screw Fix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 screw fixation: the standard surgical treatment for Jones fracture (Zone 2) and chronic Zone 3 stress fractures; a 4.5–6.5 mm partially-threaded intramedullary (cancellous or malleolar) screw is inserted through the base of the 5th metatarsal, directed down the intramedullary canal of the 5th MT; the entry point is on the lateral aspect of the base (just medial to the peroneus brevis insertion); the guidewire is directed along the medullary canal axis under fluoroscopic guidance (AP and lateral); the screw provides compression across the fracture site; the thread should cross the fracture line with the smooth shank of the screw in the diaphysis; the screw `captures` the distal fragment and provides secure fixation; solid screws are preferred over cannulated for maximum strength in the small 5th metatarsal can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rew size selection: the screw diameter is crucial — the 5th metatarsal medullary canal is narrow (~4–5 mm); a screw that is too small will not provide cortical purchase; a screw that is too large risks iatrogenic fracture during insertion; the screw should fill approximately 75% of the canal diameter; a solid 4.5 mm or 5.5 mm screw is most commonly used; the `intramedullary screw` should be sized to match the canal diameter as assessed on plain X-ray or 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 (Pseudo-Jones / avulsion): tuberosity only; distal to 4th-5th MT joint; acute inversion avulsion; excellent healing; non-operative (boot or hard shoe + weight-bearing); no significant non-un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 (TRUE Jones fracture): metaphyseal-diaphyseal junction; extends into 4th-5th MT articulation; watershed vascular zone; 15–30% non-union with conservative management; IM screw fixation preferred for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 (stress fracture): proximal diaphysis; repetitive loading; no acute injury; dreaded black line = chronic established non-union = high-risk = IM screw + bone graft; assess for contributing factors (pes cavus, female athlete triad, vitamin D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4th-5th MT joint: the KEY radiological differentiator; Zone 1 = fracture DISTAL to (not involving) the joint; Zone 2 = fracture involving (extending into) the joint; Zone 3 = fracture DISTAL to the joint (in the diaphy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eaded black line: a transverse radiolucency through the lateral cortex of the proximal 5th MT diaphysis with surrounding periosteal/endosteal sclerosis; indicates a chronic stress fracture with established non-union or poor healing environment; surgical treatment (IM screw + bone graft) required; high risk of complete fracture and non-union if left untreated in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R. Fracture of the base of the fifth metatarsal bone by indirect violence. Ann Surg. 1902;35(6):697–7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wart IM. Jones`s fracture — fracture of the base of the fifth metatarsal. Clin Orthop. 1960;16:190–1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wrence SJ, Botte MJ. Jones` fractures and related fractures of the proximal fifth metatarsal. Foot Ankle. 1993;14(6):358–3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vanaugh JH et al. The Jones fracture revisited. J Bone Joint Surg Am. 197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gby RG, Baker BE. A review of nonoperative treatment of Jones` fracture. Am J Sports Med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ght RW et al. Fifth metatarsal fracture fixation with a cannulated lag screw. Foot Ankle Int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5th Metatarsal Base Fractures; Jones Fractur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: tuberosity avulsion (pseudo-Jones) — usually heals conservatively. Zone II: Jones fracture at metaphyseal–diaphyseal junction — watershed area, higher nonunion → screw fixation esp. athletes. Zone III: proximal diaphyseal stress fracture — often needs surgery + graft in chronic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Base of 5th Metatarsal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at the base of the fifth metatarsal are among the most common foot fractures encountered in clinical practice, accounting for approximately 25–30% of all metatarsal fractures. However, they are frequently mismanaged because the anatomical zone within the base determines the fracture`s vascularity, healing potential, and prognosis — and these zones are clinically and radiologically distinct. Lumping all base of 5th metatarsal fractures together as `Jones fractures` or treating them all the same way is a fundamental clinical error. The zone classification (Stewart 1960; Lawrence and Botte 1993) provides the essential framework for correct diagnosis and treat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base of the fifth metatarsal has three important anatomical attachments: (1) the peroneus brevis tendon inserts onto the styloid process at the very tip of the base (Zone 1); (2) the peroneus tertius (when present) inserts onto the dorsal diaphysis of the 5th metatarsal; (3) the lateral band of the plantar fascia inserts on the plantar aspect of the base; the vascular supply to the base of the 5th metatarsal is critical for understanding healing: the diaphysis is supplied by a single nutrient artery entering the medial diaphysis; the metaphysis/diaphyseal junction (Zone 2) is a watershed zone between the metaphyseal and diaphyseal vascular territories — this watershed location is the anatomical basis for the notorious non-union tendency of the Jone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anatomical zones: Zone 1 (the tuberosity/styloid — the bulbous base of the 5th metatarsal); Zone 2 (the metaphyseal-diaphyseal junction — the Watson-Jones / true Jones fracture zone); Zone 3 (the proximal diaphysis distal to Zone 2 — the stress fracture zone); each zone has a distinct mechanism, healing biology, and management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Classification — Pseudo-Jones, Jones, and Stress Frac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Na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aling Poten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Pseudo-Jones` fracture / Tuberosity avulsion fracture / Styloid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ough the tuberosity (the bulbous styloid process) at the very base of the 5th metatarsal; the fracture involves the cancellous bone of the metaphysis only; it does NOT extend into the 4th-5th intermetatarsal articulation or the tarsometatarsal (cuboid-5th MT) joint; DISTAL to the 4th-5th MT articulation (the fracture is entirely within the tuberosit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version and plantarflexion injury (the foot is forcibly inverted + plantarflexed → the peroneus brevis (or the plantar fascia lateral band) avulses the styloid process); the MOST COMMON mechanism for 5th MT base fracture (accounts for ~90% of 5th MT base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transverse or oblique fracture line through the tuberosity; the fracture line is typically at or distal to the 4th-5th MT articulation; the tuberosity is the broad `knuckle` of the base; the fragment is typically small to moderate in size; characteristically a short horizontal fracture at the very tip of the styl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— the tuberosity has rich cancellous vascularity; non-union is rare; the fragment is surrounded by well-vascularised cancellous bone; most unite within 4–8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 the vast majority — a hard-soled shoe, walking boot (CAM boot), or even a supportive bandage for 4–6 weeks; weight-bearing as tolerated from day 1; most patients are comfortable enough to bear weight within 2 weeks; surgical fixation only for: displaced fragments (>3–4 mm) involving a significant articular portion, or fragment with attached tendon that is symptomatic at 3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Jones fracture` (TRUE Jones fracture) / Metaphyseal-diaphyseal junctio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the METAPHYSEAL-DIAPHYSEAL JUNCTION — the transition zone between the broad cancellous base and the narrow cortical diaphysis; the fracture line typically extends into the 4th-5th intermetatarsal articulation (the proximal articular facet for the 4th metatarsal); the fracture is PROXIMAL to the tuberosity but not in the pure diaphysis; Watson Jones originally described this in 1902 (in his own case!) — a fracture at the metaphyseal-diaphyseal junction through the lateral cortex extending into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uction force on the forefoot; axial overload; weight-bearing on a plantarflexed foot; often in athletes; there is typically a prodrome of lateral forefoot pain before the acute fracture in many cases (suggesting a stress reaction converting to a fracture); OR acute fracture in a young athlete from a single pivot 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transverse fracture through the metaphyseal-diaphyseal junction; the fracture line typically extends into the 4th-5th intermetatarsal articulation (this articular extension is the KEY feature distinguishing Zone 2 from Zone 1 and Zone 3); the fracture is characteristically at the exact junction of the broad base and the narrow shaft — this is the watershed vascular 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— the metaphyseal-diaphyseal junction is the WATERSHED vascular zone between the metaphyseal blood supply and the diaphyseal nutrient artery; the fracture disrupts blood supply from both sides; non-union rates of 15–30% with conservative management; delayed union is common; this is the most clinically important 5th MT bas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non-operative vs operative: (1) Non-operative — NWB cast for 6–8 weeks; union rates ~70–80% in sedentary patients but slower return to sport and higher re-fracture risk; (2) Operative (preferred for athletes and active patients) — intramedullary (IM) screw fixation (a single 4.5 mm or 5.5 mm cannulated intramedullary screw or malleolar screw) placed down the medullary canal of the 5th MT from the base; allows early weight-bearing (4–6 weeks) and faster return to sport; reduces non-union and re-fracture risk; for non-union → revision IM screw + bone graft (iliac crest cancellous autograf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eal stress fracture / Proximal diaphyseal stres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thin the PROXIMAL DIAPHYSIS — distal to the metaphyseal-diaphyseal junction (distal to the 4th-5th MT articulation); these are true stress fractures from repetitive loading; often associated with a pre-existing chronic stress reaction; may have sclerotic margins and a medullary reaction on X-ray (indicating chronicit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titive cyclical loading (distance runners, military recruits, basketball players, dancers — any sport with repetitive forefoot loading); gradual onset of lateral forefoot pain worsening with activity; no single acute injury; common in patients with high-arched feet (pes cavus) who load the lateral 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transverse or oblique fracture line in the proximal diaphysis (distal to the 4th-5th MT articulation — Zone 3 begins where Zone 2 ends, at the junction of the metaphysis and diaphysis); chronic stress fractures often have sclerotic margins and a `dreaded black line` (a transverse radiolucency through the lateral cortex with surrounding sclerosis — indicating chronic, ununited stress fracture); the dreaded black line = established non-union or high-risk chronic stres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for established chronic stress fractures — the diaphysis has poor vascularity from the single nutrient artery; chronic loading has already created sclerosis and poor healing environment; acute stress fractures may heal with rest; chronic fractures (with the dreaded black line) are at high risk of progression and non-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stress fractures — NWB cast for 6–8 weeks; modification of training; pes cavus assessment (orthotics or surgical correction if contributing); surgical screw fixation for athletes; Chronic stress fractures (dreaded black line) — intramedullary screw fixation + bone grafting is the standard surgical treatment; return to sport ~4–6 months post-fixation; assess and correct contributing factors (pes cavus, training errors, vitamin D deficiency, nutritional issues in female athlete tria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2026-05-27T07:40:05Z</dcterms:created>
  <dcterms:modified xsi:type="dcterms:W3CDTF">2026-05-27T07:40:05Z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