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 — Infant Surveill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ritical issue in infancy — foramen magnum stenosis can cause sudden death, central apnoea, hypotonia, and cervicomedullary compression; all achondroplasia infants require surveill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hypotonia, apnoea (central or obstructive), feeding difficulties, excessive sweating, clonus, hyperreflexia, developmental de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craniocervical junction; polysomnography (sleep study) to detect central apnoea; neurophysiology (SSEP/BAER) for cord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foramen magnum decompression: symptomatic cord or brainstem compression, central apnoea on polysomnography, abnormal neurophysiology, progressive neurological 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: posterior craniocervical decompression (suboccipital craniectomy + C1 laminectomy) — excellent results when performed timely; significant improvement in neurological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erican Academy of Pediatrics (AAP) guidelines: all achondroplasia infants should have MRI craniocervical junction and polysomnography in first year of life; regular neurodevelopmental surveil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Stenosis — Adult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lumbar spinal stenosis affects the majority of adults with achondroplasia and is the most common cause of significant disability and reduced quality of life in this popul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neurogenic claudication (leg pain, weakness, or numbness with walking that relieves with sitting/flexion); lumbar radiculopathy; bowel and bladder dysfunction in sever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genic claudication in achondroplasia: typically presents in 3rd–4th decade; patient history of needing to sit down or lean forward while walking (flexion relieves stenos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: MRI lumbar spine — shows multilevel stenosis, short pedicles, disc bulge, ligamentum flavum hypertrophy; multiple levels typically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: multilevel laminectomy with or without fusion; decompression alone may suffice; fusion added for instability or significant deformity; results generally good for neurogenic clau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 kyphosis: if significant (>30°), anterior column collapse risk; posterior instrumented fusion may be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single-level decompression if multiple levels involved — inadequate decompression leads to persistent symptoms and early reope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Limb Deformity — Genu Varu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 is nearly universal; arises from asymmetric growth of tibia and fibula (fibula relatively overgrows) and from ligamentous laxity at the kne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hildren with achondroplasia have physiological genu varum that is functional; surgical intervention reserved for symptomatic cases with progressive deformity, thrust, or medial compartment loa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correction: varus >15°, progressive lateral thrust, knee pain,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epiphysiodesis (guided growth): tension band plate (8-plate or staple) on medial proximal tibia — corrects varus progressively during remaining growth; minimally invasive; reversi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osteotomy: for skeletally mature patients or severe deformity — opening or closing wedge; can be combined with Ilizarov lengthe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r head: prominent fibular head from relative overgrowth — rarely causes problems; proximal fibular epiphysiodesis or fibular shortening if causing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 in achondroplasia is one of the most controversial topics in paediatric orthopaedics, involving complex ethical, functional, and psychosocial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ton WA et al. Achondroplasia. Lancet. 2007;370(9582):162–17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otter TL, Hall JG; American Academy of Pediatrics. Health supervision for children with achondroplasia. Pediatrics. 2005;116(3):771–7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i RM. Achondroplasia: a comprehensive clinical review. Orphanet J Rare Dis. 2019;14(1):1–4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ver-Fong J et al. Mortality in achondroplasia. Orphanet J Rare Dis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uillerot C et al. BMN 111 (vosoritide) effect on growth in children with achondroplasia: 4-year follow-up. N Engl J Med. 2022;386:2233–224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degheri R, Dall Oca C. Limb lengthening in short stature patients. J Pediatr Orthop B. 2001;10(3):238–24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chondroplasi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rley ED, Ain MC. Ac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somal dominant **FGFR3** mutation → rhizomelic limb shortening with normal trunk, macrocephaly. Neonates risk **foramen magnum stenosis** and central apnea; screen in infancy. Orthopaedic: **thoracolumbar kyphosis**, **genu varum**, and **lumbar spinal stenosis** in adulthood. Management includes posture/physio, guided growth or tibial osteotomy for varus, and decompressive laminectomy when symptomatic stenosis. Discuss limb lengthening carefully—psychosocial and complication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ondroplasia is the most common form of short-limbed dwarfism and the most frequent skeletal dysplasia in clinical practice. It is caused by a gain-of-function mutation in the fibroblast growth factor receptor 3 (FGFR3) gene, which inhibits endochondral ossification. Orthopaedic surgeons encounter achondroplasia patients throughout their career — from infancy through adulthood — and must be familiar with the diverse musculoskeletal complications that requir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 in 25,000 live bir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tics: autosomal dominant; FGFR3 mutation (Gly380Arg in 98% of cases) — gain-of-function mutation inhibits chondrocyte proliferation in growth plate; 80% of cases are de novo mutations (unaffected parents); 20% inherited from affected par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mozygous achondroplasia: lethal in neonatal period due to respiratory compromise from extremely small ch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: rhizomelic shortening (proximal limb > distal), large head with frontal bossing, mid-face hypoplasia, trident hand configuration, lumbar hyperlordosis, genu varum]]>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lligence: normal — intellectual development unaffected in uncomplicated achondropla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soritide: recombinant C-type natriuretic peptide (CNP) analogue — FDA/EMA approved (2021) for increasing linear growth in children with achondroplasia; does not cure underlying mutation but significantly improves height velo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Features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hondral ossification impaired — bones that grow by endochondral ossification (long bones, spine, base of skull) are shortened; intramembranous ossification (skull vault, clavicle) is normal — results in disproportionate macrocepha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izomelia: proximal limbs (humerus, femur) more shortened than distal (radius/ulna, tibia/fibula); forearm typically held in flexion; elbow extension limi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: narrowing from abnormal skull base growth — compresses cervicomedullary junction; risk of sudden infant death and apnoe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canal stenosis: interpedicular distance decreases caudally (opposite to normal); short, thick pedicles; reduced AP diameter of canal — lumbar stenosis is almost universal in adul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mbar hyperlordosis and kyphosis: thoracolumbar kyphosis in infancy (common); usually resolves when walking begins; persistent kyphosis >30° requires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: from tibial and fibular growth disparity and ligamentous laxity — affects most patients to variable degr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2026-05-27T07:36:56Z</dcterms:created>
  <dcterms:modified xsi:type="dcterms:W3CDTF">2026-05-27T07:36:56Z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