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proximal thoracic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ub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+ lumbar both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 maj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horacic + MT + lumbar all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/lumbar (TL/L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structural; thoracic non-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in + structural thorac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/L major; MT also structur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Lenke type has a lumbar modifier (A, B, C — based on lumbar curve relationship to CSVL) and a sagittal modifier (–, N, +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curve must be fused; a non-structural (compensatory) curve need not be included in fusion — preserving motion segments is a key surgical 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definition: >25° on side-bending X-ray OR >20° kyphosis in thoracic region]]>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Algorith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is guided by Cobb angle magnitude and skeletal maturity. The three treatment options are observation, bracing, and surgery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bb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/ Matu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 only; repeat X-ray every 4–6 mon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0–2 (skeletally immatur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 — proven to reduce progression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3–5 (near or at maturit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; bracing less effectiv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40–45°]]>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ly imm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correction strongly recommended — will progress after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50°]]>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 — curves >50° continue to progress in adulthood at 1° per year]]>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 of bracing: prevent curve progression to surgical threshold — does not correct existing curve; aims to hold curve magnitude until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IST trial (Weinstein, NEJM 2013): bracing significantly reduces progression to surgical threshold — 72% success rate with bracing vs 48% in observation for curves 20–40° in Risser 0–2 patients; dose-response relationship — more hours = bette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e types: TLSO (thoracolumbosacral orthosis) — Boston brace (most common), Charleston bending brace (nighttime only), Providence brace (nighttime supine); Milwaukee brace (CTLSO) for high thoracic curves — poorly tolerated; largely abandon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age: minimum 18 hours/day for maximal effectiveness; 13+ hours shows dose-response benefit; compliance is the primary determinant of succ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ning: brace weaning begins at Risser 4; completed by Risser 5 or 2 years post-menarche in gir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itoring: clinical and radiographic reassessment every 4–6 months during bracing; in-brace Cobb should show correction of 50% or more — poor in-brace correction predicts fail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pinal fusion with pedicle screw instrumentation is the gold standard surgical treatment for AIS. The goal is to achieve a balanced, level fusion with maximum correction while preserving as many motion segments as possible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ach: posterior spinal fusion (PSF) with pedicle screw and rod instrumentation — hybrid constructs (hooks/wires) still used in some centres but pedicle screws provide superior three-column fixation and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levels: determined by Lenke classification and end vertebra levels — fuse from upper instrumented vertebra (UIV) to lower instrumented vertebra (LIV); include all structural curves; the stable and neutral vertebra concept guides distal fusion level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vertebra: most cephalad vertebra bisected by CSVL (central sacral vertical line) on standing AP — this is the lowest level that should be fused for lumbar cur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on techniques: rod derotation, in situ rod bending, vertebral column manipulation, direct vertebral rotation (DVR) — achieve coronal and sagittal correction simultaneous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pproach: anterior spinal fusion (ASF) via VATS (thoracoscopic) or open thoracotomy — fewer fusion levels needed for thoracic curves; anterior release for rigid curves >70°; less commonly used now with advances in posterior technique]]>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instein SL et al. Effects of bracing in adolescents with idiopathic scoliosis (BrAIST trial). N Engl J Med. 2013;369(16):1512–152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LG et al. Adolescent idiopathic scoliosis: a new classification to determine extent of spinal arthrodesis. J Bone Joint Surg Am. 2001;83(8):1169–11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JC. The iliac apophysis: an invaluable sign in the management of scoliosis. Clin Orthop Relat Res. 1958;11:111–1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JO et al. Predicting scoliosis progression from skeletal maturity: a simplified classification during adolescence. J Bone Joint Surg Am. 2008;90(3):540–5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k SI et al. Segmental pedicle screw fixation in the treatment of thoracic idiopathic scoliosis. Spine. 1995;20(12):1399–14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kar S et al. Neuromonitoring in sco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 guides fusion levels using curve type, lumbar modifier, and sagittal modifier. Bracing is effective in skeletally immature (Risser 0–2) with 25–40° curves when worn adequately. PSF with pedicle screws is gold standard for surgical AIS; selective fusion aims to preserve motion segments. Assess sagittal profile to avoid hypokyphosis and junctional problems. Psychosocial support and cosmesis discussion are important in counsel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olescent idiopathic scoliosis (AIS) is a three-dimensional structural deformity of the spine defined as a lateral spinal curvature of 10° or more (Cobb angle) with no identifiable underlying cause in patients aged 10 years to skeletal maturity. It is the most common form of scoliosis and a significant source of morbidity if untreated in progressive curves. Timely intervention with bracing or surgery can prevent progression and the need for more complex reconstructive surgery in adulthoo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: 2–3% of the adolescent population has curves >10°; significant curves (>20°) affect approximately 0.3–0.5%]]>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:male ratio for progressive curves: approximately 7–8:1 — girls far more likely to progress to surgical threshol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genuinely idiopathic — multifactorial genetic predisposition; multiple candidate genes identified; no single causative mechanism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urve pattern: right thoracic curve (Lenke 1) — convexity to the right in thoracic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 for progression determined by: magnitude of curve at presentation, skeletal maturity (Risser grade), curve pattern, and age at onset — younger patient + larger curve + lower Risser = highest progress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lmonary compromise: clinically significant in curves >70°; severe in curves >100° — thoracic scoliosis reduces lung volume by approximately 20 mL per degree of curvature beyond 70°]]>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of Skeletal Maturit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ssessment is the cornerstone of management decisions in AIS. Remaining growth determines progression risk and urgency of treat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ser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liac crest apophysi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risk of progression — maximum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% apophysis ossification (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0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risk; bracing still effect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75%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progression risk; approaching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0% ossification; apophysis not fu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progression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s fused to il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maturity achieved — progression very un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 (hand/wrist skeletal age): more sensitive for predicting peak height velocity and progression risk than Risser alone — Tanner-Whitehouse staging; particularly useful in early adolesc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nner staging and menarche: girls experience peak curve progression in the 1–2 years before menarche; post-menarche girls rarely progress beyond 30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dolescent Idiopathic Scoliosis —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radiate cartilage closure: closed triradiate cartilage on pelvic X-ray correlates with Risser 0–1 transition and imminent peak height velo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enke classification (2001) is the standard system for describing AIS curve patterns and guides surgical fusion level selec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nk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ve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Criter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n thoracic (MT)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T structural; proximal thoracic and lumbar non-structu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2026-06-15T08:53:50Z</dcterms:created>
  <dcterms:modified xsi:type="dcterms:W3CDTF">2026-06-15T08:53:50Z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