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0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hip joint; the entire femur is removed; performed for proximal femoral tumours, extensive trauma, or severe proximal vascular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dian hip disarticulation prosthesis; hip, knee, and ankle units; extremely high energy cost of ambulation; many patients choose wheelchair over prosthetic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ergy cost of ambulation is very high (~100–125% above normal); only highly motivated young patients achieve functional prosthetic ambulation; most patients with hip disarticulation from trauma or tumour achieve best function with a wheelchair and a cosmetic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Upp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git / partial ha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or functional prosthetic digits (silicone); myoelectric fingers (i-Lim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replantation preferred for thumb and multiple digit amputations if viable; even a short thumb stump is more functional than a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elbow / Transradial (T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-powered hook (Hosmer); myoelectric hand (Ottobock); hybrid; activity-specific terminal devi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even a very short transradial stump (3–4 cm) is functionally superior to a transhumeral amputation (pronation/supination is partially preserved); myoelectric prostheses are the modern standard for upper limb amput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elbow / Transhumeral (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electric elbow + hand; body-powered cable-driven system; microprocessor 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ss of elbow dramatically reduces prosthetic function; elbow disarticulation preferred over short TH stump for prosthetic fitting; the elbow joint provides prosthetic anch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equarter / Shoulder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shoulder cap ± passive or myoelectric arm; most patients choose cosmesis over functional prosthesis at this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formed for proximal upper extremity sarcomas or catastrophic vascular injuries; body-powered prosthetics achieve limited function; cosmesis is often the primary 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Principles & Stump 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mp length: `preserve as much length as possible` within the constraints of adequate vascularity, soft tissue coverage, and prosthetic requirements; the minimum functional stump lengths are: transtibial — 5 cm of tibia below the tibial tuberosity (8–12 cm is ideal — long posterior flap technique allows longer stumps than equal flaps); transfemoral — 10 cm below the lesser trochanter; the stump must be long enough to provide a lever arm for prosthetic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desis vs myoplasty: myodesis = direct muscle attachment to bone (drill holes through the cortex to suture the muscle); provides better muscle control and proprioception; prevents retraction of muscles; myoplasty = suturing muscles to each other over the bone end (muscle to muscle); less rigid fixation; myodesis is preferred for transfemoral amputation (adductor myodesis is critical); both techniques are used in transtibial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management: all major nerves should be identified, put under gentle tension, and sharply divided — they are allowed to retract proximally into soft tissue away from the stump end; this reduces the risk of painful neuroma formation; do NOT tie or cauterise the nerve — these techniques increase neuroma pain; a `traction neurectomy` (gentle pull + sharp cut) allows the nerve end to retract into a soft tissue bed away from the prosthetic socket contact ar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nagement: sharp bone edges are bevelled and smoothed with a rasp to prevent pressure sores under the prosthetic socket; the tibia is bevelled anteriorly at approximately 45° at the stump end; the fibula is cut 1–2 cm shorter than the tibia to avoid fibular prominence; the bone end must be covered with healthy muscle and skin — never allow bone to contact the skin direc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gess EM et al. Amputations of the leg for peripheral vascular insufficiency. J Bone Joint Surg Am. 19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schalk FA. Transfemoral amputation — biomechanics and surgery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hansen K et al. Objective criteria accurately predict amputation following lower extremity trauma — MESS score. J Trauma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sse MJ et al. LEAP study — an analysis of outcomes of reconstruction or amputation after leg-threatening injuries. NEJM. 2002;347(24):1924–19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berg K, Branemark R. Consequences of non-vascular trans-femoral amputation — a survey of quality of life, prosthetic use and problems. Prosthet Orthot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iegler-Graham K et al. Estimating the prevalence of limb loss in the United States. Arch Phys M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 selection balances wound healing potential, prosthetic energy cost, and function. Upper limb: transmetacarpal, wrist disarticulation, trans‑radial, elbow disarticulation, trans‑humeral, shoulder disarticulation. Lower limb: Syme, transtibial (BKA), knee disarticulation, transfemoral (AKA), hip disarticulation/hemipelvectomy. Flap design: long posterior flap (BKA), myodesis over myoplasty for power and stability. Prosthetics: suspension (suction, pin‑lock), sockets (PTB, TSB), feet (SACH, dynamic response), knees (polycentric, microprocessor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is the surgical removal of a limb or part of a limb, performed when the limb is non-salvageable, non-functional, or represents a greater threat to the patient`s life than its removal. Far from representing surgical failure, a well-planned amputation at the correct level, followed by excellent prosthetic rehabilitation, often returns the patient to a higher functional level than a failed limb salvage attempt. The choice of amputation level is the most critical surgical decision — it determines the energy cost of walking with a prosthesis, the prosthetic options available, and the rehabilitation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amputation: (1) Vascular — peripheral arterial disease (PAD) with critical ischaemia and non-reconstructable disease; diabetic foot with gangrene; (2) Trauma — unsalvageable limb (Gustilo IIIC with non-reconstructable vascular injury; mangled extremity); the LEAP study (Lower Extremity Assessment Project) demonstrated equivalent functional outcomes between amputation and limb salvage for severe lower extremity injuries at 2-year follow-up — the decision between limb salvage and amputation should not be based on scoring systems alone; (3) Tumour — malignant bone or soft tissue tumours not amenable to limb salvage; (4) Infection — uncontrolled life-threatening sepsis (gas gangrene, necrotising fasciitis) not responding to debridement; (5) Congenital deformity — non-functional limb or planned amputation to facilitate superior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led extremity scoring systems: the Mangled Extremity Severity Score (MESS) assesses skeletal/soft tissue injury (1–4), limb ischaemia (1–6), shock (0–2), and patient age (0–2); MESS ≥7 = high likelihood of amputation; however scoring systems are NOT absolute — they guide but do not replace clinical judgement; the LEAP study showed MESS poorly predicted functional outco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Low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e`s ampu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ankle joint with preservation of the heel pad; the heel pad (a tough, specialised weight-bearing skin) is transposed to cover the distal tibia stump; the malleoli may be trimmed to reduce the bulbous stump prof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-bearing stump — the patient can walk short distances without a prosthesis (on the stump itself); low-profile prosthetic foot; good cosmesis challenge due to bulbous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level for diabetic foot salvage; preserves maximum limb length; end-bearing capacity unique advantage; requires intact heel pad vascularity (posterior tibial artery must be patent); poor cosmesis (bulbous stum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knee (BK) / Transtibial (T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tibial shaft; the ideal stump length is the distal 1/3 of the tibia at approximately 12–15 cm from the tibial tuberosity; the fibula is divided slightly shorter than the tibia (1–2 cm) to avoid fibular prominence; long posterior myocutaneous flap (Burgess flap) is the standard closure technique — gastrocnemius-soleus muscle and posterior skin provide excellent padding over the distal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keletal pylon with prosthetic foot; modern energy-storing carbon fibre feet (Flex-Foot, Össur Cheetah); microprocessor ankles; wide range of high-performance prosthetics avail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deal functional lower limb amputation level; preserves the knee joint (the single most important determinant of walking energy cost and rehabilitation success); energy cost of walking with TT prosthesis ~25–40% above normal; 80–90% of transtibial amputees achieve community-level amb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disarticulation (K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knee joint; the femoral condyles are preserved; provides a long end-bearing stump with excellent proprioception; the patella is retained and sutures to provide anterior pad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ised KD prosthetic knee joints; the bulbous femoral condyles create cosmetic challenges with prosthetic fitting; polycentric prosthetic knees required to maintain equal knee centre he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over above-knee (AK) in children (preserves the distal femoral physis — allows continued bone growth); provides excellent suspension and proprioception; less commonly performed in adults due to prosthetic challenges; better rehabilitation potential than AK due to longer lever arm and end-bearing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knee (AK) / Transfemoral (T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femoral shaft; ideal stump length 50–65% of the femoral length (approximately 10–12 cm above the knee joint level); adductor myodesis (suturing the adductor muscles to the lateral femur) maintains adductor pull and prevents abduction contracture and hip flexion deformity — critical for prosthetic fitting; equal anterior and posterior myocutaneous flap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knee joints: mechanical (single-axis, polycentric), hydraulic, microprocessor-controlled (C-Leg, Rheo Knee — stance and swing phase control); prosthetic foot; socket fit is critical; ischial weight-bearing socket or total surface-bearing socke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nee is lost — dramatically increases rehabilitation challenge and energy cost; energy cost of walking with TF prosthesis ~65–100% above normal; only 50–60% of TF amputees achieve community-level ambulation; adductor myodesis is the most critical technical step — prevents the stump falling into abduction which makes prosthetic fitting impossible; hip flexion and abduction contracture are the worst com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2026-05-27T06:37:00Z</dcterms:created>
  <dcterms:modified xsi:type="dcterms:W3CDTF">2026-05-27T06:37:00Z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