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4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pid growth + lytic eccentric metaphyseal lesion with blown-out cortex in a child = ABC until proven otherwise — but must exclude telangiectatic osteo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lcitonin-sensitive ABC: rare; responds to calcitonin injection — anecdotal evidence; not standard pract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eccentric, lytic, expansile metaphyseal lesion; thinned but intact cortex with characteristic "blown-out" appearance; trabeculated internal architecture (soap-bubble); may have narrow or wide zone of transi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defines cortical integrity, extent of expansion, and relationship to adjacent structures; shows trabeculations and fluid-filled spaces; guides surgical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luid-fluid levels: blood products of different ages layer in cystic spaces — hyperintense supernatant over hypointense sediment; pathognomonic appearance BUT also seen in GCT with secondary ABC change and telangiectatic osteosarcoma — not diagnostic alo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reaction: thin eggshell periosteal rim (periosteal new bone around expanded lesion); no aggressive periosteal reaction (Codman triangle absent in primary AB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: intense peripheral uptake with central photopenia ("doughnut sign") — reflects peripheral vascular reactive bone with central avascular cystic cont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solid component within cystic lesion raises suspicion for secondary ABC — biopsy the solid component specifical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erential Diagnosi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inguishing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Differentiat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mple Bone Cyst (UB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metaphysis; proximal humerus/femur; fallen fragment sign after fracture; unicameral; not expansi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position; no expansion; fallen fragment sig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langiectatic Osteo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so has fluid-fluid levels; lytic; rapid growth; high-grade malignant cells in septa; aggressive periosteal rea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t be excluded — malignant; biopsy septa for atypical cel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CT with secondary AB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; adult; solid component; H3.3 mutation posi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location; age >20; solid component on MRI]]>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blastoma with secondary AB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in skeletally immature; calcification; S100/DOG1 posi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in child; calcif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us Dysplas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nd-glass matrix; shepherd crook deformity; polyostotic form associated with McCune-Albrigh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nd-glass matrix; no fluid leve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langiectatic osteosarcoma is the critical differential — it has fluid-fluid levels identical to ABC on MRI; it is high-grade malignant; ALWAYS biopsy any suspected ABC to exclude this dia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of primary ABC aims to eradicate the lesion while preserving bone stock and joint function. Multiple effective treatment modalities exist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R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lesional curettage + bone graf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n curettage; fill with autograft or allograft; internal fixation if compromised b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30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rettage + PMMA 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 above with cement filling for immediate 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5–20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cutaneous sclerotherapy (Ethibloc, Polidocano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-guided injection of sclerosant into cystic spaces; serial injections; outpatient proced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5–25%; minimally invasive; preferred in inaccessible 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lective arterial embolis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giography and embolisation of feeding vessels; induces thrombosis and o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30%; may require multiple sessions; good for spine/pelv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osuma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i-RANKL therapy; induces cyst ossification and consolid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erging evidence; off-label use; useful for unresectable or recurrent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res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 bloc excision; for expendable bones (fibula, rib) or failed curettage in accessible sit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5%; rarely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anacci M. Aneurysmal bone cysts. In: Bone and Soft Tissue Tumours. 2nd Edition. Springer,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chtenstein L. Aneurysmal bone cyst: a pathological entity commonly mistaken for giant-cell tumour and occasionally for hemangioma and osteogenic sarcoma. Cancer. 1950;3(2):279–28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liveira AM et al. USP6 and CDH11 oncogenes identify the neoplastic cell in primary aneurysmal bone cysts and are absent in so-called secondary aneurysmal bone cysts. Am J Pathol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ont P, Kolacinska-Flont M, Niedzielski K. A comparison of cyst fluid injection and open surgery in the management of aneurysmal bone cysts. World J Surg Oncol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ch AC et al. Surgical management of aneurysmal bone cysts of the spine. Spine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ssi G et al. Aneur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ansile blood-filled benign tumor in children/young adults. Common sites: metaphysis of long bones, spine posterior elements. X-ray: blow-out lesion with thin shell, septations. MRI: multiple fluid–fluid levels. Treatment: curettage + graft/cement, sclerotherapy, emboliz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eurysmal bone cyst (ABC) is a benign, locally aggressive bone lesion characterised by blood-filled spaces separated by fibrous septa containing multinucleated giant cells, reactive bone, and fibrous tissue. Despite its benign nature, ABC can grow rapidly and cause significant bone destruction. A key diagnostic consideration is that secondary ABC change can occur in association with other bone lesions — most importantly giant cell tumour, chondroblastoma, osteoblastoma, and telangiectatic osteosarcoma — and this co-existing pathology must not be misse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approximately 0.14 per 100,000 per year; accounts for approximately 1–2% of primary bone tumou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e: predominantly children and young adults; 80% occur before age 20 years; peak incidence in second deca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e:female ratio: approximately equal (slight female preponderance in some ser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locations: posterior elements of spine (most common spinal lesion in children), metaphysis of long bones (femur, tibia, humerus); eccentric position; may expand cortex dramatical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ABC (70%): no identifiable underlying lesion — driven by USP6 gene rearrangement (17p13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ary ABC (30%): ABC change superimposed on a pre-existing lesion — GCT most commonly (see below); correct identification of the primary lesion is critic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y & Molecular B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: cavernous blood-filled spaces without endothelial lining (not true vascular spaces); fibrous septa containing fibroblasts, osteoclast-like giant cells, reactive woven bone, and haemosiderin; no atyp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P6 gene rearrangement (TRE17 oncogene; 17p13): present in approximately 70% of primary ABCs — highly specific molecular marker; absent in secondary ABCs; useful for confirming primary ABC diagnosis and excluding secondary les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P6 rearrangement detection: FISH or RT-PCR on biopsy material — now standard in many specialist cent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lid variant of ABC: less common; predominantly solid fibrous tissue with scattered blood-filled spaces; may be mistaken for osteosarcoma or other sarcomas; molecular testing particularly useful he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ary ABC changes: the underlying primary lesion drives local haemorrhage and cyst formation; the giant cells and septa are reactive, not the primary pathology — always sample the solid component of the lesion thoroughly at biops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ve, worsening pain over the affected bone; swelling if cortex expanded; tenderness on palp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pid growth is characteristic — a defining feature that distinguishes ABC from simple bone cyst (which is typically lat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ical fracture: occurs in approximately 10–20% — particularly common in proximal femur and humeru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ABC: back pain, scoliosis, and neurological symptoms if posterior element expansion compresses the spinal can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2026-06-10T10:37:46Z</dcterms:created>
  <dcterms:modified xsi:type="dcterms:W3CDTF">2026-06-10T10:37:46Z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