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795"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kle Fractures — Lauge-Hans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sever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malleol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examination is required to assess ligament injury and ankl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helps determine fracture displacement, syndesmotic injury, and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anatomical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ankle mortis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ankl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screw fixation]]></a:t>
            </a:r>
            <a:br/>
            <a:r>
              <a:rPr lang="en-US" strike="noStrike" sz="1400" spc="0" u="none" cap="none">
                <a:solidFill>
                  <a:srgbClr val="1E293B">
                    <a:alpha val="100000"/>
                  </a:srgbClr>
                </a:solidFill>
                <a:latin typeface="Calibri"/>
              </a:rPr>
              <a:t><![CDATA[Syndesmoti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nk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kle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uge-Hansen classification describes 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is most common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is essential for ankl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restoration of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nkle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kle Fractures — Lauge-Hans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based on position of foot + force direction. Common: Supination-External Rotation (SER), Supination-Adduction (SA), Pronation-Abduction (PA), Pronation-External Rotation (PER). Each mechanism has progressive stages of injury (ligament/osseous). Guides mechanism-based diagnosis and fixation strategy. Supination-External Rotation = most common ank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kle fractures are among the most common injuries treated in orthopaedic practice. They involve fractures of the distal tibia, fibula, or both and may be associated with ligamentous injuries affecting ankle stability. Proper understanding of the mechanism of injury is essential for accurate diagnosis and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uge-Hansen classification system describes ankle fractures based on the position of the foot at the time of injury and the direction of the deforming force. This classification provides insight into the sequential pattern of ligament and bone injuries that occur during ank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injury mechanisms helps clinicians predict associated ligament injuries, evaluate radiographs more accurately, and determine appropriate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nkle Joint]]></a:t>
            </a:r>
            <a:br/>
            <a:br/>
            <a:br/>
            <a:r>
              <a:rPr lang="en-US" strike="noStrike" sz="1400" spc="0" u="none" cap="none">
                <a:solidFill>
                  <a:srgbClr val="1E293B">
                    <a:alpha val="100000"/>
                  </a:srgbClr>
                </a:solidFill>
                <a:latin typeface="Calibri"/>
              </a:rPr>
              <a:t><![CDATA[The ankle joint is a hinge joint formed by the articulation between the distal tibia, fibula, and talus. Stability of the ankle joint depends on both bony congruit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ibia forms the medi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ibula forms the later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us forms the ankle mortise artic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ligaments stabilize tibia an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side of the ankle is supported by the strong deltoid ligament complex, while the lateral side contains the anterior talofibular, calcaneofibular, and posterior talofib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ankle joint transmits body weight from the tibia to the foot during walking and running. Stability is maintained by the ankle mortise and surrounding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alleolus prevents talar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alleolus stabilizes medial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sis maintains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ligament resists evers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nkle fractures occur due to twisting injuries of the ankle joint. The position of the foot and the direction of applied force determine the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uge-Hansen Classification]]></a:t>
            </a:r>
            <a:br/>
            <a:br/>
            <a:br/>
            <a:r>
              <a:rPr lang="en-US" strike="noStrike" sz="1400" spc="0" u="none" cap="none">
                <a:solidFill>
                  <a:srgbClr val="1E293B">
                    <a:alpha val="100000"/>
                  </a:srgbClr>
                </a:solidFill>
                <a:latin typeface="Calibri"/>
              </a:rPr>
              <a:t><![CDATA[The Lauge-Hansen classification is based on two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the foot (supination or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ion of deforming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Adduction (SA)]]></a:t>
            </a:r>
            <a:br/>
            <a:r>
              <a:rPr lang="en-US" strike="noStrike" sz="1400" spc="0" u="none" cap="none">
                <a:solidFill>
                  <a:srgbClr val="1E293B">
                    <a:alpha val="100000"/>
                  </a:srgbClr>
                </a:solidFill>
                <a:latin typeface="Calibri"/>
              </a:rPr>
              <a:t><![CDATA[Foot supinated with ad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SER)]]></a:t>
            </a:r>
            <a:br/>
            <a:r>
              <a:rPr lang="en-US" strike="noStrike" sz="1400" spc="0" u="none" cap="none">
                <a:solidFill>
                  <a:srgbClr val="1E293B">
                    <a:alpha val="100000"/>
                  </a:srgbClr>
                </a:solidFill>
                <a:latin typeface="Calibri"/>
              </a:rPr>
              <a:t><![CDATA[Foot supinated with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Abduction (PA)]]></a:t>
            </a:r>
            <a:br/>
            <a:r>
              <a:rPr lang="en-US" strike="noStrike" sz="1400" spc="0" u="none" cap="none">
                <a:solidFill>
                  <a:srgbClr val="1E293B">
                    <a:alpha val="100000"/>
                  </a:srgbClr>
                </a:solidFill>
                <a:latin typeface="Calibri"/>
              </a:rPr>
              <a:t><![CDATA[Foot pronated with ab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External Rotation (PER)]]></a:t>
            </a:r>
            <a:br/>
            <a:r>
              <a:rPr lang="en-US" strike="noStrike" sz="1400" spc="0" u="none" cap="none">
                <a:solidFill>
                  <a:srgbClr val="1E293B">
                    <a:alpha val="100000"/>
                  </a:srgbClr>
                </a:solidFill>
                <a:latin typeface="Calibri"/>
              </a:rPr>
              <a:t><![CDATA[Foot pronated with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quence (Supination-External Rotation)]]></a:t>
            </a:r>
            <a:br/>
            <a:br/>
            <a:br/>
            <a:r>
              <a:rPr lang="en-US" strike="noStrike" sz="1400" spc="0" u="none" cap="none">
                <a:solidFill>
                  <a:srgbClr val="1E293B">
                    <a:alpha val="100000"/>
                  </a:srgbClr>
                </a:solidFill>
                <a:latin typeface="Calibri"/>
              </a:rPr>
              <a:t><![CDATA[Supination-external rotation injuries are the most common ankle fracture pattern. The injury progresses through four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jury to anterior inferior tibiofibular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Oblique fracture of distal fib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Posterior malleolu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 Medial malleolus fracture or deltoid ligament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ank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6">
  <a:themeElements>
    <a:clrScheme name="Theme2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2026-05-27T07:38:42Z</dcterms:created>
  <dcterms:modified xsi:type="dcterms:W3CDTF">2026-05-27T07:38:42Z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