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: urgent joint aspiration and washout (as for septic arthritis in any patient); empirical antibiotics covering Staphylococcus aureus + Gram-negatives (consider Salmonella coverage with a fluoroquinolone in endemic areas); adjust based on culture results; if mycobacterial or fungal infection is suspected or confirmed, specific targeted therapy is required (rifampicin + isoniazid + ethambutol for mycobacteria; fluconazole or amphotericin B for fung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ganisms: Staphylococcus aureus (most common); Salmonella (particularly in sub-Saharan Africa — Salmonella osteomyelitis is a classic HIV-associated infection; long bones are affected; associated with Salmonella bacteraemia); Bartonella henselae (cat scratch disease — causes bacillary angiomatosis and osteolytic bone lesions in AIDS; CD4 <50); atypical mycobacteria (multifocal bone involvement); Mycobacterium tuberculosis (spinal osteomyelitis — Pott`s disease — is significantly more common in HI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disease (TB spinal osteomyelitis) and HIV: the risk of active tuberculosis is 20–30 times higher in HIV-positive individuals; spinal TB (Pott`s disease) presents with back pain, fever, weight loss, and neurological deficit (if paravertebral abscess or gibbus deformity compresses the spinal cord); MRI shows vertebral body destruction, disc involvement, and paravertebral/psoas abscess (`cold abscess` — without the warmth of pyogenic infection); CT-guided biopsy confirms the diagnosis (ZN stain + mycobacterial culture ± PCR); treatment — standard anti-TB therapy (2HRZE/4HR — 6 months total for uncomplicated spinal TB; 9–12 months for HIV-positive); surgical decompression + stabilisation for neurological deficit, instability, or failure to respond to antibiot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for extent; blood cultures; bone biopsy for culture (AFB + standard + fungal); HIV viral load and CD4 count to assess immunosuppression; chest X-ray (TB screening); IGRA/Mantoux t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 & Reactive Arthrit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-associated arthropathy: a non-infective oligoarthritis (affecting 1–4 joints) associated with HIV itself; typically affects the large joints (knee, ankle); self-limiting (days to weeks); the joint fluid WBC is <2,000/mm³ (low — distinguishes from septic arthritis); treated with NSAIDs and ART (improving immune function reduces the arthropathy); the diagnosis is one of exclusion — infection must be ruled out fir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ve arthritis (ReA / Reiter`s syndrome) in HIV: reactive arthritis is dramatically more frequent and more severe in HIV-positive individuals; triggered by enteric (Salmonella, Shigella, Campylobacter, Yersinia) or genitourinary (Chlamydia) infections; presents with the classic triad of urethritis + conjunctivitis + arthritis (`can`t pee, can`t see, can`t climb a tree`); the arthritis is an asymmetric oligoarthritis predominantly of the lower limbs; additional features — skin lesions (keratoderma blennorrhagica — indistinguishable from pustular psoriasis; circinate balanitis; mouth ulcers; enthesitis; dactylitis); HIV-positive patients with ReA have more florid disease, more skin manifestations, and more rapid joint de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ReA in HIV: NSAIDs; intra-articular corticosteroids; short courses of systemic steroids; sulfasalazine or methotrexate for refractory cases (use with caution in HIV due to immunosuppression); ART improves ReA by restoring immune regulation; biologic DMARDs (TNF inhibitors) are used with caution in HIV given the risk of opportunistic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in HIV: the femoral head is the most common site; incidence of AVN in HIV is approximately 45 times higher than in the general population; causes are multifactorial — antiretroviral drugs (protease inhibitors — indinavir, ritonavir — cause lipodystrophy and hyperlipidaemia which may promote fat embolism to the femoral head); corticosteroid use (common in HIV for various conditions); HIV-associated vasculitis; antiphospholipid antibodies (more common in HIV); hypercoagulability; alcohol and smoking (common comorbidit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groin pain, restricted hip ROM, limp; bilateral in approximately 50–80% of HIV-related AVN; diagnosis confirmed on MRI (low T1 signal in the femoral head, `double line sign` on T2 — the inner necrotic zone surrounded by reactive inte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oulafia DM et al. Bone, joint, and muscle complications of HIV infection and their management. Postgrad Med J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ison GT et al. Musculoskeletal manifestations of HIV disease. Bull NYU Hosp Jt Di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sby MJ et al. Osteonecrosis in patients infected with human immunodeficiency virus. Clin Infect Di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rr L, Spiera H. Arthritis in the context of human immunodeficiency virus infection. J Rheumatol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. TB/HIV co-infection treatment guideline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Septic Arthritis, Osteomyelitis; HIV and Musculoskeletal Disease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r N et al. HIV-associated psoriasis and psoriatic arthritis treated with cyclosporin. Br J Dermatol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viaser AS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patients prone to bacterial (Staph aureus), mycobacterial (TB), fungal infections. Salmonella is a classic cause of osteomyelitis in HIV, especially with sickle cell disease. Clinical: insidious bone/joint pain, fever, constitutional symptoms; consider atypical presentations. Investigations: cultures, biopsy, imaging (MRI sensitive for marrow involvement). Treatment: prolonged targeted antibiotics, ATT/antifungals as needed, surgical debridement, optimize HAA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infection produces a spectrum of musculoskeletal manifestations — both directly related to the virus itself and secondary to the opportunistic infections and medications that accompany immunodeficiency. As antiretroviral therapy (ART) has transformed HIV from a fatal disease into a chronic manageable condition, the MSK complications of long-term HIV and ART have become increasingly clinically important. The orthopaedic surgeon must be familiar with the common presentations, their investigation, and the principles of management in this immunocompromised popul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obal burden: approximately 39 million people worldwide are living with HIV; sub-Saharan Africa bears the highest burden; in high-income countries, HIV-positive individuals now have near-normal life expectancy on ART; MSK complications affect up to 60–70% of HIV-positive patients at some point in their ill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D4 count and infection risk: CD4 >500/mm³ = normal immune function; most HIV-related infections occur at CD4 <200/mm³ (AIDS-defining threshold); septic arthritis and haematogenous osteomyelitis can occur at any CD4 count; opportunistic organisms (atypical mycobacteria, fungi — Cryptococcus, Candida) predominate at CD4 <50–100/mm³; Staphylococcus aureus and Salmonella species are disproportionately common MSK pathogens in HIV regardless of CD4 count (due to impaired opson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pectrum of MSK disease in HIV: septic arthritis; osteomyelitis; septic bursitis; HIV-associated arthropathy (non-infective); reactive arthritis (formerly Reiter`s syndrome — dramatically more common and severe in HIV); psoriatic arthritis; avascular necrosis (AVN — particularly of the femoral head, associated with ART and corticosteroid use); osteoporosis and fragility fractures; pyomyositis (tropical myositis — more common in HIV); soft tissue infe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ptic Arthritis in HIV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ative organisms: Staphylococcus aureus remains the most common cause of septic arthritis in HIV, as in the general population; however, several organisms are disproportionately common in HIV — Salmonella species (haematogenous joint infection from Salmonella bacteraemia; particularly in Africa; associated with CD4 <200); atypical mycobacteria (Mycobacterium avium complex — MAC; M. kansasii; M. marinum; typically CD4 <50; subacute indolent presentation; requires prolonged specific antimycobacterial therapy); fungal arthritis (Cryptococcus neoformans; Candida; Histoplasma); and bacterial arthritis from IV drug use (Pseudomonas, Staphylococcus epidermid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: similar to the general population (hot swollen joint, fever) but may be attenuated due to immunosuppression; the inflammatory response is blunted, resulting in less fever and less marked synovitis than in immunocompetent patients; a low threshold for joint aspir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one & Joint Infections in HIV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fluid analysis in HIV: WBC >50,000/mm³ with >90% neutrophils remains the standard threshold for septic arthritis; however, in HIV patients the WBC may be lower (immunosuppression blunts the inflammatory response) and still represent true infection; all joint aspirates in HIV patients must be sent for: standard culture and sensitivity; mycobacterial culture (AFB smear + Ziehl-Neelsen stain + Lowenstein-Jensen culture — takes 4–8 weeks); fungal culture; cytology (to exclude HIV-associated lymphoma presenting as joint effusion)]]>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2026-06-10T10:15:03Z</dcterms:created>
  <dcterms:modified xsi:type="dcterms:W3CDTF">2026-06-10T10:15:03Z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