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presProps" Target="presProps.xml"/>
  <Relationship Id="rId24" Type="http://schemas.openxmlformats.org/officeDocument/2006/relationships/viewProps" Target="viewProps.xml"/>
  <Relationship Id="rId25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09706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266700"/>
          <a:ext cx="8620125" cy="4953000"/>
          <a:chOff x="523875" y="266700"/>
          <a:chExt cx="8620125" cy="4953000"/>
        </a:xfrm>
      </p:grpSpPr>
      <p:sp>
        <p:nvSpPr>
          <p:cNvPr id="2" name=""/>
          <p:cNvSpPr txBox="1"/>
          <p:nvPr/>
        </p:nvSpPr>
        <p:spPr>
          <a:xfrm>
            <a:off x="523875" y="266700"/>
            <a:ext cx="285750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71500"/>
            <a:ext cx="285750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GENERA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1524000"/>
            <a:ext cx="809625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Discoid Meniscu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523875" y="4686300"/>
            <a:ext cx="809625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he Orthopaedic Knowledge Network  •  orthonotes.in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Discoid Meniscu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ymptomatic stable discoid meniscus with tear: lateral knee pain (often in adolescents or young adults); mechanical symptoms (clicking, locking, catching); effusion; tenderness at the lateral joint line; the thicker, larger discoid meniscus is more vulnerable to tears — horizontal cleavage tears, radial tears, or complex tears are common; presentation may follow minor trauma or occur spontaneousl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Discoid Meniscu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xamination: lateral joint line tenderness; McMurray test (lateral compartment variant — valgus stress with external rotation and flexion-extension); Thessaly test; fixed flexion deformity in severe Type III cases (the flipped meniscus blocks full extension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Discoid Meniscu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vestigation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RI: the investigation of choice; diagnostic criteria on coronal MRI — a meniscus is defined as discoid if it has >3 consecutive sagittal slices with >5 mm of meniscal tissue (the `bow-tie sign`); normal menisci appear as bow-tie shapes on only 2 consecutive sagittal images; discoid menisci are larger and thicker; MRI identifies the type (complete, incomplete), any tears (horizontal cleavage, radial, complex), and the status of the posterior capsular attachments; the Wrisberg variant may be difficult to distinguish from complete on standard MRI — the absence of posterior capsular attachments is the key finding]]>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Discoid Meniscu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lain radiographs: often normal; may show lateral joint space widening (due to the thicker lateral meniscus elevating the lateral tibial plateau relative to the femoral condyle); `squared-off` lateral femoral condyle; cupping of the lateral tibial plateau; these are subtle findings — X-rays are not diagnostic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rthroscopy: the gold standard for definitive classification and treatment; allows direct visualisation of the meniscal size, shape, attachments, and any tear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Discoid Meniscu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nagement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symptomatic discoid meniscus (incidental finding): no treatment required; observe; counsel the patient and family about the higher risk of meniscal tears compared to a normal meniscus; avoid unnecessary arthroscop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Discoid Meniscu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ymptomatic discoid meniscus — saucerisation: the arthroscopic procedure of choice for a symptomatic stable discoid meniscus (Types I and II); the central portion of the meniscus is resected using arthroscopic shavers and biters, converting the disc into a normal crescent shape (approximately 6–8 mm peripheral rim is preserved); the goal is to preserve as much peripheral meniscus as possible while relieving symptoms; any associated tear is simultaneously debrided or repaired; saucerisation is superior to total meniscectomy — the preserved peripheral rim provides some load-bearing func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Discoid Meniscu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Wrisberg variant (Type III) management: saucerisation alone is insufficient for the Type III Wrisberg variant — the underlying instability (absent posterior attachments) must also be addressed; after saucerisation, the posterior horn is stabilised by suturing it to the posterior capsule (peripheral repair); this restores the missing posterior capsular attachment and prevents recurrent instability; failure to address the posterior instability results in recurrent snapping and poor outcom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Discoid Meniscu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eniscal repair: if a repairable tear is identified at the periphery of the discoid meniscus (within the vascular zone — outer one-third), repair should be performed after or concurrent with saucerisation; horizontal cleavage tears in the avascular zone are not suitable for repair and are debrided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otal meniscectomy: historically performed but now abandoned — results in progressive lateral compartment OA; avoided in all current practic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Discoid Meniscu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nsultant-Level Consideration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ong-term outcomes of discoid meniscus treatment: preservation of as much meniscal tissue as possible is the goal; saucerisation with peripheral preservation produces better long-term outcomes than total meniscectomy; studies show that extensive resection accelerates lateral compartment OA in proportion to the amount of meniscus removed; young patients with discoid menisci that require surgery are at long-term risk of lateral compartment OA — they require long-term follow-up; meniscal allograft transplantation may be an option in future years if severe lateral compartment OA develops in a young patient after prior meniscectom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Referenc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Watanabe M et al. Atlas of Arthroscopy. Tokyo: Igaku-Shoin; 1969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Kocher MS et al. Lateral discoid meniscus of the knee: diagnosis, classification, and treatment. Am J Sports Med. 2001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hn JH et al. Arthroscopic treatment for symptomatic lateral discoid meniscus. Knee Surg Sports Traumatol Arthrosc. 2009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yu KN et al. Peripheral tear of the discoid meniscus. Arthroscopy. 1998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ood CR et al. Snapping knee syndrome in children and adolescents. J Pediatr Orthop. 2010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Yaniv M, Blumberg N. The discoid meniscus. J Child Orthop. 2007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achdjian MO. Pediatric Orthopaedics. 4th Edition. Elsevier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ampbells Operative Orthopaedics. 14th Edition. Elsevier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rthobullets — Discoid Meniscus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keuchi H. Arthroscopic treatment of the discoid la..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ngenital variant where meniscus is thickened and disk-shaped. Most common in lateral meniscus (incidence 1–3%). Clinical: snapping, pain, locking in children/young adults. Imaging: X-ray may show widened joint space; MRI confirms discoid shape. Treatment: asymptomatic—observe; symptomatic—saucerization + repair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1809750"/>
          <a:ext cx="8620125" cy="3524250"/>
          <a:chOff x="523875" y="1809750"/>
          <a:chExt cx="8620125" cy="3524250"/>
        </a:xfrm>
      </p:grpSpPr>
      <p:sp>
        <p:nvSpPr>
          <p:cNvPr id="2" name=""/>
          <p:cNvSpPr txBox="1"/>
          <p:nvPr/>
        </p:nvSpPr>
        <p:spPr>
          <a:xfrm>
            <a:off x="523875" y="1809750"/>
            <a:ext cx="8096250" cy="3429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2228850"/>
            <a:ext cx="8096250" cy="76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Discoid Meniscu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3238500"/>
            <a:ext cx="8096250" cy="28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|  The Orthopaedic Knowledge Network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Discoid Meniscu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verview & Classification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 discoid meniscus is an anatomical variant in which the meniscus is abnormally thick, disc-shaped (covering most or all of the tibial plateau) rather than the normal crescent or C-shape. The lateral meniscus is affected in the vast majority of cases; medial discoid meniscus is exceedingly rare. Discoid meniscus occurs in approximately 3–5% of the Western population and up to 15% in Asian populations. It is a common incidental finding but can become symptomatic — presenting with mechanical symptoms (clicking, locking, snapping) or pain, particularly in children and young adults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Discoid Meniscu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ilateral in approximately 15–20% of cases; the opposite knee should always be assessed or imaged when a discoid meniscus is identifie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Discoid Meniscu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Watanabe classification (the most widely used): Type I — complete (covers the entire lateral tibial plateau; normal peripheral attachments); Type II — incomplete (partial coverage, more than normal but not complete; normal peripheral attachments); Type III — Wrisberg variant (the posterior meniscofemoral ligament of Wrisberg is the only posterior attachment; the normal coronary ligament and posterior capsular attachments are absent; this type is hypermobile — it lacks the posterior capsular anchor — and is always symptomatic, producing the classic `snapping knee syndrome`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Discoid Meniscu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Watanabe Typ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verag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osterior Attachmen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abilit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ical Presentation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 I — Complet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ntire lateral plateau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ormal (coronary + capsular ligaments intact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abl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ften asymptomatic; may tear with trauma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 II — Incomplet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rtial (>normal, not complete)]]>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ormal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abl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ften asymptomatic; tears more common than normal meniscu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Discoid Meniscu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 III — Wrisberg varian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Variable (often complete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BSENT — only posterior meniscofemoral ligament of Wrisberg remains; no coronary ligamen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UNSTABLE — hypermobile; flips in and out of the join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napping knee syndrome — loud audible/palpable clunk with knee flexion-extension; always symptomatic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Discoid Meniscu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inical Presentation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ny discoid menisci are asymptomatic and are discovered incidentally on MRI performed for other reasons; a stable discoid meniscus without a tear does not require treatmen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Discoid Meniscu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napping knee syndrome (Type III Wrisberg variant): the most dramatic presentation; an audible and palpable `clunk` or `snap` with knee flexion-extension, typically in a young child (aged 5–10 years); the unstable posterior aspect of the meniscus flips over the lateral femoral condyle as the knee moves through its range; the snap is often visible and felt by parents; the child may have difficulty fully extending the knee; this presentation is almost pathognomonic for Type III discoid meniscus; examination reveals a palpable lateral clunk at approximately 20–40° of extens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6">
  <a:themeElements>
    <a:clrScheme name="Theme1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2026-06-10T08:39:48Z</dcterms:created>
  <dcterms:modified xsi:type="dcterms:W3CDTF">2026-06-10T08:39:48Z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