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pherd crook deformity: characteristic varus deformity of the proximal femur — repeated microfractures and plastic deformity of the femoral neck cause progressive varus, eventually producing a hook-shaped proximal femur resembling a shepherd crook; almost pathognomonic of fibrous dysplasia involving the proximal fem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uptake in affected areas — useful for mapping extent of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variable signal (low T1; variable T2 depending on proportion of fibrous tissue vs cartilage vs cystic change); useful for assessing cortical integrity and soft tissu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pectrum from asymptomatic (incidental finding) to severe deformity with recurrent fractures and chronic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: most clinically significant location — progressive varus deformity (shepherd crook), limb length discrepancy, pathological fractures of the femoral neck; Trendelenburg gait from coxa v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ial involvement: facial asymmetry, proptosis, visual compromise, hearing loss from skull base/orbital involvement; lion face (leontiasis ossea) in severe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chemistry: usually normal; elevated alkaline phosphatase in extensive polyostotic disease; phosphate wasting in some — FGF23 elevated (similar mechanism to XLH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: girls present with vaginal bleeding and breast development before age 8 years (precocious puberty); assess with pelvic ultrasound and endocrin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ening during pregnancy: FD lesions may enlarge and become more painful during pregnancy — oestrogen-responsive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: asymptomatic monostotic disease with no deformity or fracture risk — observe with serial radiographs; many lesions stabilis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sphosphonates (pamidronate IV): reduce pain and bone turnover in FD; some evidence of radiological improvement; do NOT cure FD but can reduce fracture pain and ALP; most evidence for IV pamidronate — oral bisphosphonates less well studied in F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management: NSAIDs; bisphosphonates; neuropathic agents for bone pain; opioids for acute fractur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rine management in McCune-Albright: aromatase inhibitors or testolactone for precocious puberty; endocrinology co-management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: avoid high-impact activities that stress weakened bones; physiotherapy to optimise gait mechanics and muscle str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Surgica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is indicated for pathological fractures, impending fractures, progressive deformity, and painful lesions failing conservative management. The fundamental principle of surgical management differs from standard fractur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surgical principle: FD bone does not remodel normally — bone graft placed into FD lesions is resorbed and replaced by abnormal fibrous tissue; autograft and allograft behave identically poorly in FD cavities; cortical allograft slightly better than cancello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MMA cement preferred over bone graft in FD — cement is not remodelled and provides durable fill; however, cement should be combined with internal fixation for structural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 FD (shepherd crook deformity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enari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ending fracture without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intramedullary nail (cephalomedullary nail); curettage and cement optio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with dynamic hip screw or cephalomedullary nail; curettage if acce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anco P et al. Fibrous dysplasia. N Engl J Med. 2001;344(18):1381–1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Caprio MR, Enneking WF. Fibrous dysplasia: pathophysiology, evaluation, and treatment. J Bone Joint Surg Am. 2005;87(8):1848–18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ens D, Delmas PD, Meunier PJ. Long-term effects of intravenous pamidronate in fibrous dysplasia of bone. Lancet. 1994;343(8903):953–9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ins MT et al. An epidemiological approach to fibrous dysplasia and the McCune-Albright syndrome. Orphanet J Rare Di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purlat RD, Meunier PJ. Fibrous dysplasia of bone. Baillieres Best Pract Res Clin Rheumatol. 2000;14(2):385–3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t AI, Collins MT. Current approach to fibrous dysplasia of bone and McCune-Albright syndrome. J Child Orthop. 2007;1(1):3–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polito E et al. Natur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velopmental fibro‑osseous lesion replacing normal bone with fibrous tissue. Types: monostotic (70%), polyostotic; associated with McCune–Albright (café‑au‑lait, endocrine). X‑ray: ground‑glass appearance, expansion, cortical thinning; Shepherd’s crook deformity of proximal femur. Histology: irregular woven bone trabeculae (‘Chinese letters’) in fibrous stroma. Treatment: bisphosphonates for pain, corrective osteotomies, internal fixation for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 (FD) is a benign skeletal condition in which normal medullary bone is replaced by abnormal fibrous tissue containing poorly mineralised woven bone trabeculae. It results from a post-zygotic activating mutation in the GNAS gene (encoding the Gs-alpha subunit of G-protein), which leads to unregulated osteoblastic differentiation and abnormal bone production. Despite being non-hereditary, fibrous dysplasia can cause significant skeletal deformity, pain, and pathological fractures, particularly in the proximal femu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NAS gene mutation (Arg201His or Arg201Cys): activating somatic mutation; occurs post-zygotically — severity and distribution depends on timing of mutation during embryogenesis (mosaic distribu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totic FD (70–80%): single bone involved; most commonly proximal femur, tibia, ribs, skull base, facial bones; discovered incidentally or afte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ostotic FD (20–30%): multiple bones; typically unilateral (hemimelic) distribution; more severe deformity; diagnosed in childhoo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 syndrome: polyostotic FD + café-au-lait spots (coast of Maine borders) + endocrine hyperfunctioning (precocious puberty most common); café-au-lait spots in McCune-Albright are large, irregular, with jagged borders — distinct from neurofibromatosis spots which have smooth bor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zabraud syndrome: FD + intramuscular myxomas (rare associ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ignant transformation: rare (<1% in monostotic; up to 4% in polyostotic; higher post-radiation) — most commonly to osteosarcoma; rapid growth or sudden pain warrants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ullary bone replaced by cellular fibrous stroma containing irregularly shaped woven bone trabeculae without osteoblastic rim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histological description: "Chinese characters" or "alphabet soup" pattern — curved, irregularly shaped woven bone trabeculae within cellular fibrous stroma; absence of osteoblastic rimming is ke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islands: present in some lesions (fibrocartilaginous dysplasia variant) — do not indicate malignanc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fected bone: cortex thinned but usually intact; medullary cavity expanded; bone structurally weak and deform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bnormal fibrous tissue cannot mineralise normally — this is why the bone remains structurally weak throughout life and deforms under 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: classic radiological appearance — homogeneous, hazy density of affected medullary bone resembling frosted glass; reflects the poorly mineralised fibrous tissue replacing normal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lesion with narrow zone of transition; endosteal scalloping; cortex thinned but generally intact; no periosteal reaction (unless fractur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lesion with cortical thinning — characteristic "rind" of thinned cortex around ground-glass in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2026-06-10T10:39:30Z</dcterms:created>
  <dcterms:modified xsi:type="dcterms:W3CDTF">2026-06-10T10:39:30Z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