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8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leazzi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ways assess the distal radiouln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usually require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Galeazzi Fracture]]></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leazzi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adial shaft fracture with disruption of the distal radioulnar joint (DRUJ). Occurs in middle to distal third radius fracture. Requires ORIF of radius and stabilization of DRUJ. Called 'fracture of necessity' because surgery is mandatory in adults. Complications: DRUJ instability, chronic pain,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 Galeazzi injury refers to a fracture of the distal third of the radius associated with dislocation or disruption of the distal radioulnar joint (DRUJ). It is an unstable forearm injury that requires accurate recognition and appropriate management. In adults, Galeazzi injuries almost always require surgical fixation due to the inherent instability of the DRUJ after radi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injury pattern is often described as the “fracture of necessity” because operative treatment is typically required to restore forearm stability and function. Failure to recognize the associated DRUJ injury may lead to chronic wrist instability, pain, and loss of forearm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distal radioulnar joint (DRUJ) is a pivot joint that allows pronation and supination of the forearm. Stability of the DRUJ is maintained by several important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angular fibrocartilage complex (TFC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osseous membra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oulnar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or quadratu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Galeazzi injuries, disruption of these stabilizing structures leads to instability of the distal ulna relative to the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Represents approximately 3–7% of forearm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adults than childr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ften associated with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Typical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a:t>
            </a:r>
            <a:br/>
            <a:r>
              <a:rPr lang="en-US" strike="noStrike" sz="1400" spc="0" u="none" cap="none">
                <a:solidFill>
                  <a:srgbClr val="1E293B">
                    <a:alpha val="100000"/>
                  </a:srgbClr>
                </a:solidFill>
                <a:latin typeface="Calibri"/>
              </a:rPr>
              <a:t><![CDATA[High-energy trauma or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a:t>
            </a:r>
            <a:b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on outstretched hand with forearm in pro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 to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orce transmitted through the radius causes fracture of the distal radius and disruption of the distal radiouln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nd swelling in distal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distal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inence of distal uln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pronation and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of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eful examination of the distal radioulnar joint is essential to identify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X-ray forearm including wrist and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 and lateral wrist radiograp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s of DRUJ injury include widening of the joint, dorsal displacement of the ulna, and radial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Features]]></a:t>
            </a:r>
            <a:br/>
            <a:br/>
            <a:b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fracture]]></a:t>
            </a:r>
            <a:br/>
            <a:r>
              <a:rPr lang="en-US" strike="noStrike" sz="1400" spc="0" u="none" cap="none">
                <a:solidFill>
                  <a:srgbClr val="1E293B">
                    <a:alpha val="100000"/>
                  </a:srgbClr>
                </a:solidFill>
                <a:latin typeface="Calibri"/>
              </a:rPr>
              <a:t><![CDATA[Distal third radiu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J disruption]]></a:t>
            </a:r>
            <a:br/>
            <a:r>
              <a:rPr lang="en-US" strike="noStrike" sz="1400" spc="0" u="none" cap="none">
                <a:solidFill>
                  <a:srgbClr val="1E293B">
                    <a:alpha val="100000"/>
                  </a:srgbClr>
                </a:solidFill>
                <a:latin typeface="Calibri"/>
              </a:rPr>
              <a:t><![CDATA[Dislocation or sublu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displacement]]></a:t>
            </a:r>
            <a:br/>
            <a:r>
              <a:rPr lang="en-US" strike="noStrike" sz="1400" spc="0" u="none" cap="none">
                <a:solidFill>
                  <a:srgbClr val="1E293B">
                    <a:alpha val="100000"/>
                  </a:srgbClr>
                </a:solidFill>
                <a:latin typeface="Calibri"/>
              </a:rPr>
              <a:t><![CDATA[Dorsal displacement of uln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Treatment differs between adults and children due to differences in bone remodeling potential and ligament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in Adults]]></a:t>
            </a:r>
            <a:br/>
            <a:br/>
            <a:br/>
            <a:r>
              <a:rPr lang="en-US" strike="noStrike" sz="1400" spc="0" u="none" cap="none">
                <a:solidFill>
                  <a:srgbClr val="1E293B">
                    <a:alpha val="100000"/>
                  </a:srgbClr>
                </a:solidFill>
                <a:latin typeface="Calibri"/>
              </a:rPr>
              <a:t><![CDATA[Open reduction and internal fixation of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 of radial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DRUJ stability after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orary DRUJ pinning if instability persi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e the radius is anatomically reduced, the distal radioulnar joint often reduces spon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in Children]]></a:t>
            </a:r>
            <a:br/>
            <a:br/>
            <a:br/>
            <a:r>
              <a:rPr lang="en-US" strike="noStrike" sz="1400" spc="0" u="none" cap="none">
                <a:solidFill>
                  <a:srgbClr val="1E293B">
                    <a:alpha val="100000"/>
                  </a:srgbClr>
                </a:solidFill>
                <a:latin typeface="Calibri"/>
              </a:rPr>
              <a:t><![CDATA[Closed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ation in long arm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ery rarely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Chronic DRUJ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 of radi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orearm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Galeazzi fracture = distal radius fracture + DRUJ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own as the “fracture of necessity”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2026-06-10T10:15:33Z</dcterms:created>
  <dcterms:modified xsi:type="dcterms:W3CDTF">2026-06-10T10:15:33Z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