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3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sfranc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Midfoot pain and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tarsometatarsal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on plantar surface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onsidered a classic clinical sign of Lisfran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AP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key radiographic sign is widening between the first and second metatarsal bases, indicating disruption of the Lisfranc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Radiographic Signs]]></a:t>
            </a:r>
            <a:br/>
            <a:br/>
            <a:br/>
            <a:br/>
            <a:br/>
            <a:br/>
            <a:r>
              <a:rPr lang="en-US" strike="noStrike" sz="1400" spc="0" u="none" cap="none">
                <a:solidFill>
                  <a:srgbClr val="1E293B">
                    <a:alpha val="100000"/>
                  </a:srgbClr>
                </a:solidFill>
                <a:latin typeface="Calibri"/>
              </a:rPr>
              <a:t><![CDATA[Radiographic Finding]]></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stasis between 1st and 2nd metatarsals]]></a:t>
            </a:r>
            <a:br/>
            <a:r>
              <a:rPr lang="en-US" strike="noStrike" sz="1400" spc="0" u="none" cap="none">
                <a:solidFill>
                  <a:srgbClr val="1E293B">
                    <a:alpha val="100000"/>
                  </a:srgbClr>
                </a:solidFill>
                <a:latin typeface="Calibri"/>
              </a:rPr>
              <a:t><![CDATA[Lisfranc ligamen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a:t>
            </a:r>
            <a:br/>
            <a:r>
              <a:rPr lang="en-US" strike="noStrike" sz="1400" spc="0" u="none" cap="none">
                <a:solidFill>
                  <a:srgbClr val="1E293B">
                    <a:alpha val="100000"/>
                  </a:srgbClr>
                </a:solidFill>
                <a:latin typeface="Calibri"/>
              </a:rPr>
              <a:t><![CDATA[Avulsion fragment at ligament attach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 of metatarsal bases]]></a:t>
            </a:r>
            <a:br/>
            <a:r>
              <a:rPr lang="en-US" strike="noStrike" sz="1400" spc="0" u="none" cap="none">
                <a:solidFill>
                  <a:srgbClr val="1E293B">
                    <a:alpha val="100000"/>
                  </a:srgbClr>
                </a:solidFill>
                <a:latin typeface="Calibri"/>
              </a:rPr>
              <a:t><![CDATA[TMT joi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the stability of the injury and the degree of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Stab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screws]]></a:t>
            </a:r>
            <a:br/>
            <a:r>
              <a:rPr lang="en-US" strike="noStrike" sz="1400" spc="0" u="none" cap="none">
                <a:solidFill>
                  <a:srgbClr val="1E293B">
                    <a:alpha val="100000"/>
                  </a:srgbClr>
                </a:solidFill>
                <a:latin typeface="Calibri"/>
              </a:rPr>
              <a:t><![CDATA[Displace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arthrodesis]]></a:t>
            </a:r>
            <a:br/>
            <a:r>
              <a:rPr lang="en-US" strike="noStrike" sz="1400" spc="0" u="none" cap="none">
                <a:solidFill>
                  <a:srgbClr val="1E293B">
                    <a:alpha val="100000"/>
                  </a:srgbClr>
                </a:solidFill>
                <a:latin typeface="Calibri"/>
              </a:rPr>
              <a:t><![CDATA[Severe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dfoo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rch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isfranc ligament connects medial cuneiform to second metata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lassic clinical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 indicates Lisfranc ligament avul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ssed injuries lead to midfoo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Lisfranc Injuri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sfranc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sfranc joint = tarsometatarsal articulation; key stabilizer = Lisfranc ligament (medial cuneiform to 2nd MT base). Mechanism: axial load with plantar flexion/twist. Diagnosis: widening between 1st–2nd MT, fleck sign; CT confirms. Treatment: stable injuries = cast; displaced = ORIF (screws/plates) or fusion. Complications: post-traumatic arthritis, chronic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Lisfranc injuries involve disruption of the tarsometatarsal (TMT) joint complex of the midfoot. These injuries range from subtle ligament sprains to severe fracture-dislocations. Accurate diagnosis is critical because missed Lisfranc injuries can lead to chronic pain, midfoot instability,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sfranc joint complex plays an essential role in maintaining the structural integrity of the medial longitudinal arch of the foot. Disruption of this joint complex leads to significant functional impairment and difficulty with weight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injuries are often misdiagnosed, particularly when the injury is purely ligamentous and radiographic findings are subtle. Early recognition and appropriate treatment are therefore essential to restore midfoot stability and prevent long-term dis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Lisfranc Joint]]></a:t>
            </a:r>
            <a:br/>
            <a:br/>
            <a:br/>
            <a:r>
              <a:rPr lang="en-US" strike="noStrike" sz="1400" spc="0" u="none" cap="none">
                <a:solidFill>
                  <a:srgbClr val="1E293B">
                    <a:alpha val="100000"/>
                  </a:srgbClr>
                </a:solidFill>
                <a:latin typeface="Calibri"/>
              </a:rPr>
              <a:t><![CDATA[The Lisfranc joint complex consists of the articulation between the metatarsal bases and the tarsal bones of the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rst metatarsal articulates with medial cunei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metatarsal articulates with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etatarsal articulates with lateral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th and fifth metatarsals articulate with cub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metatarsal base fits into a recess between the medial and lateral cuneiforms, forming a keystone that stabilizes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Ligament]]></a:t>
            </a:r>
            <a:br/>
            <a:br/>
            <a:br/>
            <a:r>
              <a:rPr lang="en-US" strike="noStrike" sz="1400" spc="0" u="none" cap="none">
                <a:solidFill>
                  <a:srgbClr val="1E293B">
                    <a:alpha val="100000"/>
                  </a:srgbClr>
                </a:solidFill>
                <a:latin typeface="Calibri"/>
              </a:rPr>
              <a:t><![CDATA[The Lisfranc ligament is a strong interosseous ligament connecting the medial cuneiform to the base of the second metatarsal. It is the primary stabilizer of the tarsometatarsal joi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s medial cuneiform to second metatar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separation of first and second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zing structure of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ligament between the first and second metatarsals, which explains why disruption of the Lisfranc ligament leads to diastasis between these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Lisfranc injuries may occur due to both high-energy and low-energy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y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plantar-flexed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lassic mechanism involves axial loading of a plantar-flexed foot, which disrupts the Lisfranc ligament and leads to displacement of the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have been proposed for Lisfranc injuries. The Hardcastle classification is commonly used and describes displac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a:t>
            </a:r>
            <a:br/>
            <a:r>
              <a:rPr lang="en-US" strike="noStrike" sz="1400" spc="0" u="none" cap="none">
                <a:solidFill>
                  <a:srgbClr val="1E293B">
                    <a:alpha val="100000"/>
                  </a:srgbClr>
                </a:solidFill>
                <a:latin typeface="Calibri"/>
              </a:rPr>
              <a:t><![CDATA[Total incongruity of TM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a:t>
            </a:r>
            <a:br/>
            <a:r>
              <a:rPr lang="en-US" strike="noStrike" sz="1400" spc="0" u="none" cap="none">
                <a:solidFill>
                  <a:srgbClr val="1E293B">
                    <a:alpha val="100000"/>
                  </a:srgbClr>
                </a:solidFill>
                <a:latin typeface="Calibri"/>
              </a:rPr>
              <a:t><![CDATA[Partial in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Divergent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2026-06-10T09:35:17Z</dcterms:created>
  <dcterms:modified xsi:type="dcterms:W3CDTF">2026-06-10T09:35:17Z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