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444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: acute (twisting injury, often with ACL) vs chronic/degenerative (no clear mechanism, >40 years); joint line pain; swelling (delayed — hours after injury distinguishes from ACL haemarthrosis); mechanical symptoms (locking, catching, clicking, giving way)]]>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e locked knee (inability to fully extend) = bucket-handle tear until proven otherwise — urgent arthroscopic assessment and reduction/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line tenderness: most sensitive clinical sign — medial or lateral; specificity improves when combined with other tes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cMurray test: valgus stress + external rotation (medial meniscus); varus stress + internal rotation (lateral meniscus); painful click in flexion-extension arc = positive; sensitivity 53%, specificity 59–97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ssaly test (standing): weight-bearing twisting at 20° flexion — sensitivity 66–89%; more sensitive than McMurray for degenerative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ley grind test: prone, knee at 90° — compression and rotation; distraction relieves pain; distinguishes meniscal from ligamentous inju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ess for associated ACL laxity (Lachman, anterior drawer), MCL/LCL, and articular cartilage pathology (crepitus, effusion, bone-on-bone symptom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 (weight-bearing AP, lateral, Rosenberg view): exclude bony injury; assess joint space narrowing, alignment, and articular changes; Rosenberg view (45° flexion weight-bearing PA) most sensitive for medial compartment joint space narrowing — better predictor of cartilage loss than standard standing AP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investigation of choice — sensitivity 85–95%, specificity 85–90% for meniscal tears; assess tear pattern, location, displacement, and articular cartilage; grade signal intensity (Grade 3 = tear communicating with articular surface); evaluate root attachme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grading: Grade 1 = intrameniscal signal (degeneration); Grade 2 = linear signal not reaching surface; Grade 3 = signal reaching articular surface = te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 arthrogram: improves sensitivity for post-operative meniscus and subtle tears; not routine for primary dia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tic arthroscopy: gold standard; indicated when MRI inconclusive and clinical suspicion high; allows simultaneous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Non-Operativ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management appropriate for: stable peripheral tears (<1 cm longitudinal tears in red zone), asymptomatic degenerative tears in older patients, and tears without mechanical symptoms or significant functional limi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ICE and ESSKA guidelines: degenerative meniscal tears in middle-aged patients without mechanical symptoms should be managed non-operatively first — physiotherapy-directed quadriceps strengthening, weight management, activity mod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ETEOR and ESCAPE trials demonstrated that arthroscopic partial meniscectomy for degenerative meniscal tears offers no significant benefit over supervised physiotherapy at 2 years — non-operative management is first-line for degenerative tea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teroid injection: for pain management in degenerative tears with associated OA; temporary relief; not disease-modify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P injection: emerging evidence; not yet standard of care for meniscal patholog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edhom BB, Dowson D, Wright V. Proceedings: functions of the menisci — a preliminary study. Ann Rheum Dis. 1974;33(1):1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airbank TJ. Knee joint changes after meniscectomy. J Bone Joint Surg Br. 1948;30B(4):664–6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tz JN et al. Surgery versus physical therapy for a meniscal tear and osteoarthritis (METEOR trial). N Engl J Med. 2013;368(18):1675–16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hvonen R et al. Arthroscopic partial meniscectomy versus sham surgery for a degenerative meniscal tear (FIDELITY trial). N Engl J Med. 2013;369(26):2515–25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n de Graaf VA et al. Effect of early surgery versus conservative management on knee complaints and sport participation: ESCAPE study. BMJ. 2018;360:k5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ndle T, Nyland J, Johnson DL. The meniscus: review of basic princi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‑red (peripheral) zone heals best; red‑white intermediate; white‑white avascular. Vertical longitudinal (bucket handle) tears in young → repair; complex/degenerative tears in older → debride selectively. Clinical tests: McMurray, Thessaly; MRI is sensitive but clinical correlation vital. Repair techniques: all‑inside, inside‑out, outside‑in; address concomitant ACL tears. Meniscal preservation reduces risk of OA; root tears need repair to restore hoop stres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al tears are among the most common knee injuries encountered in orthopaedic practice. The menisci are crescent-shaped fibrocartilaginous structures that serve critical biomechanical functions. Their preservation is paramount — loss of meniscal tissue leads to accelerated cartilage degeneration and premature knee osteo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s of the meniscus: load transmission (transmits 50–70% of compressive knee load in extension; up to 85% in flexion), shock absorption, joint stability (particularly in ACL-deficient knee), joint lubrication, and proprioce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meniscectomy increases peak contact stress by 235–700% — the case for meniscal preservation is biomechanically overwhelm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meniscus: C-shaped; more firmly attached peripherally — less mobile; higher tear rate; posterior horn most commonly tor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eral meniscus: more circular (O-shaped); more mobile; popliteus hiatus posterolaterally reduces peripheral attachment; lower tear rate but more discoid varian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pply: peripheral 10–30% (red zone) — vascularised from capsular vessels; central 70–90% (white zone) — avascular; tears in the red zone heal; tears in the white zone do no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-red zone (entirely peripheral): best healing potential; red-white zone (at vascular margin): intermediate healing; white-white zone (entirely avascular): poor healing — debridement preferr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of Meniscal Tear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attern, location, stability, and chronicity all influence management decisions. Understanding tear morphology is essential for surgical planning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ar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tical longitudin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llel to long axis of meniscus; peripheral z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st healing potential; most amenable to repai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cket-hand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rge vertical longitudinal tear with displaced inner fragment into intercondylar not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es mechanical block to extension — urgent arthroscopic treatment; classic locked knee present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rizont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allel to tibial plateau; splits meniscus into superior and inferior leav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degenerative; associated with meniscal cysts; partial meniscectomy of unstable leaf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pendicular to long axis; disrupts circumferential fib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ificantly disrupts hoop stress function — functionally equivalent to partial meniscectomy; repair if poss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eniscal Tears — Basic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lique / Fl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blique tear creating a flap; can displace into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uses catching and clicking; partial meniscectomy of flap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x / Degenera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ple planes; macerated tissue; poor tissue qua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 amenable to repair; partial meniscectomy; consider underlying O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t te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vulsion or radial tear at posterior horn root attach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ally equivalent to total meniscectomy — extrudes meniscus; repair with transtibial pull-through su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2026-05-26T20:43:36Z</dcterms:created>
  <dcterms:modified xsi:type="dcterms:W3CDTF">2026-05-26T20:43:36Z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