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8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ess fractures of navicular: occur in athletes; insidious onset dorsal midfoot pain; often missed on plain X-ray — MRI or CT required; located in central third (watershed zone); non-weight bearing cast 6–8 weeks for incomplete fractures; ORIF for complete fractures or failed conservative treat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N of navicular: risk with displaced body fractures, stress fractures, and Kohler disease (paediatric AVN) — monitor with serial MR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principles: dorsal approach; restore navicular height and length to prevent medial column shortening and arch collapse; screws parallel to talonavicular joint; bone graft for comminuted defects; spanning bridge plate or external fixator if reconstruction not possibl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uboid Fractures — Classification &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ulsion fractures: most common type; peroneus brevis or plantar ligament avulsion; treated with cast or walking boot for 4–6 week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dy fractures: direct trauma or high-energy mechanism; treat based on displacement and articular involv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utcracker fracture (cuboid compression fracture): lateral forefoot forced into abduction driving 4th/5th metatarsal bases into cuboid — lateral column shortening; associated with Lisfranc injury medially; requires ORIF to restore lateral column lengt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utcracker fracture management: open reduction, bone graft to restore height, bridging plate from calcaneus to 4th/5th metatarsal bases; do not leave lateral column shortened — leads to lateral forefoot pain and progressive midfoot in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oneus longus groove: runs in plantar groove of cuboid — displaced cuboid fractures can impinge on or displace the peroneus longus tendon; assess tendon function in all cuboid injur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ul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rsion; ligament/peroneus brevis pul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st / walking boot 4–6 week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dy fracture (undisplace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rect trau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st; weight bearing as tolerat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utcracker (compres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duction force; metatarsals driven into cuboi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— restore lateral column length; bone graft; bridging pla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 (weight-bearing AP, lateral, oblique foot): first-line; may miss stress fractures and undisplaced body fractures; assess Cyma line (normal S-shaped alignment of talonavicular and calcaneocuboid joints on lateral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ruption of the Cyma line = midtarsal (Chopart) joint instability — do not miss this on lateral foot X-ra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scan: mandatory for body fractures, suspected nutcracker injury, and preoperative planning — defines comminution, articular involvement, and column align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gold standard for navicular stress fractures; also identifies bone oedema, ligamentous injury, and AV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: sensitive but non-specific; useful for detecting occult stress fractures when MRI unavail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ways assess for associated Lisfranc injury — obtain weight-bearing AP foot radiograph; look for widening between 1st and 2nd metatarsal bases and between medial and middle cuneiform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ications & Long-Term Outcom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-traumatic arthritis: talonavicular joint most commonly affected after navicular body fractures; calcaneocuboid joint after cuboid fractures; incidence correlates with articular comminution and quality of redu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N of navicular: follows displaced body fractures; MRI surveillance recommended; may require navicular excision and bone graft reconstruction or talonavicular fusion in severe cas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column shortening: after missed or malreduced navicular fractures — planovalgus deformity, arch collapse, chronic pain; difficult to reconstruct la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ngeorzan BJ et al. Displaced intra-articular fractures of the tarsal navicular. J Bone Joint Surg Am. 1989;71(10):1504–15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org JS et al. Stress fractures of the tarsal navicular: a retrospective review of twenty-one cases. J Bone Joint Surg Am. 1982;64(5):700–7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chter M et al. Cuboid fractures — operative treatment and results. Foot Ankle Int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rmel MB, Gershon-Cohen J. The nutcracker fracture of the cuboid by indirect violence. Radiology. 1953;60(6):850–85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n Dorp KB et al. Chopart joint injury: a study of injury patterns and outcomes. J Foot Ankle Surg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ckwood and Greens Fractures in Adults. 9th Edition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Navicular Fractures, Cuboid F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arsal navicular: body, tuberosity, and stress fractures; critical for medial column length and talonavicular congruity. Cuboid: 'nutcracker' fracture from forefoot abduction; lateral column length is key. Imaging: weight-bearing AP/lat/oblique + CT; MRI for stress fractures. Indications for surgery: displacement >2 mm, articular incongruity, medial/lateral column shortening, and instability with Lisfranc involvement. Fixation: screws/mini-plates for navicular; bridging plate/ex-fix for cuboid roof with bone graft to restore length.]]>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vicular and cuboid fractures are uncommon but clinically significant injuries of the midfoot. They can occur in isolation or as part of complex midfoot fracture-dislocation patterns. Misdiagnosis is common, and missed or malreduced injuries lead to chronic midfoot pain, collapse of the medial longitudinal arch, and significant functional impairm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vicular: keystone of the medial longitudinal arch; articulates with talus proximally (talonavicular joint — most mobile midfoot joint), three cuneiforms distally, and cuboid laterally; blood supply enters peripherally — central third is relatively avascular (watershed zone) — risk of AVN with body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uboid: lateral column of the foot; articulates with calcaneus proximally, 4th and 5th metatarsal bases distally, and navicular / lateral cuneiform medially; peroneus longus groove runs inferior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vicular fractures: most common types are cortical avulsion fractures (most common overall), tuberosity fractures, and body fractures (most seriou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uboid fractures: avulsion (most common), body fractures, and the clinically important nutcracker fracture (compression fracture between calcaneus and 4th/5th metatarsal bases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injuries are commonly associated with Lisfranc injury, calcaneal fractures, and polytrauma — assess midfoot systematical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vicular Fractures — Classification &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Sangeorzan classification (1989) is standard for navicular body fractures and guides operative planning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ngeorzan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verse fracture; dorsal fragment; no forefoot 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st if undisplaced; ORIF if displac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rsolateral to plantar medial fracture; medial forefoot displaced medial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— restore medial column length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minuted; central impaction; forefoot displaced lateral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± bridging plate ± bone graft; worst 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tical avulsion fractures: most common navicular fracture; dorsal capsular avulsion from talonavicular joint; treated with cast and weight bearing as tolerated; small fragments need no specific fix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Navicular & Cuboid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uberosity fractures: avulsion of posterior tibial tendon insertion; distinguish from os naviculare (smooth edges, bilateral on X-ray) — os naviculare is a normal variant; do not confuse with acute fracture; acute tuberosity fractures treated with cast; large displaced fragments or PTT dysfunction may require fixation or reattach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2026-06-10T10:16:03Z</dcterms:created>
  <dcterms:modified xsi:type="dcterms:W3CDTF">2026-06-10T10:16:03Z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