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8837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ENER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aget’s Disease of Bon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aget’s Disease of Bo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Features & Complic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pain: the most common symptom; deep, aching, constant pain at rest and at night (unlike mechanical pain which is worse with activity and relieved by rest); the bone is warm and tender to palpation (hypervascularity); pain at night is particularly characteristic; the skull may cause headache if involv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aget’s Disease of Bo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formity: bowing of weight-bearing bones (tibia — anterior bowing producing the classic `sabre tibia`; femur — lateral bowing producing a varus deformity); skull enlargement (increasing hat size — cranial enlargement due to skull Paget`s — a classic history); jaw involvement (leontiasis ossea); spinal Paget`s causing kypho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aget’s Disease of Bo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hological fracture: the pagetic bone is enlarged but mechanically weak (woven bone has inferior mechanical properties to normal lamellar bone); fractures occur through pagetic bone with minimal trauma; the typical pattern is a transverse (`chalk stick`) fracture on the convex surface of a bowed long bone (tension side); the lateral femur and anterior tibia are the classic sites; these fractures can be very difficult to treat surgically — the bone is hypervascular (significant intraoperative blood loss), hard and drill-resistant, and standard implants may not fit the deformed bon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aget’s Disease of Bo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rve compression: spinal Paget`s causes spinal canal stenosis from enlarged vertebrae (spinal claudication; paraparesis); skull base Paget`s causes cranial nerve compression — sensorineural hearing loss (CN VIII — most common cranial nerve complication; the cochlea is enclosed in the petrous temporal bone which is commonly affected); optic nerve compression (rare); trigeminal neuralgia (CN V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aget’s Disease of Bo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steosarcoma in Paget`s disease: the most feared complication; occurs in <1% of patients with Paget`s but represents approximately 15–30% of all osteosarcomas in patients over 50 years; secondary osteosarcoma arising in Paget`s is the most common cause of osteosarcoma in the elderly; presents as new or changed pain, rapidly increasing swelling, and radiological destruction of the previously stable pagetic bone; the prognosis is very poor (5-year survival <10%) — much worse than primary osteosarcoma in young patients; clinical warning: sudden worsening of pain in a known Paget`s patient = sarcomatous change until proven otherwis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aget’s Disease of Bo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-output cardiac failure: Paget`s bone is intensely hypervascular; in extensive polyostotic disease, the arteriovenous shunting within pagetic bone can significantly increase cardiac output; in patients with pre-existing cardiac disease, this may precipitate high-output heart failure; bisphosphonate treatment reduces hypervascularity and cardiac deman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aget’s Disease of Bo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kaline phosphatase (ALP): the primary biochemical marker of disease activity; markedly elevated in active Paget`s (total ALP is predominantly bone-derived in this context); ALP reflects the degree of osteoblastic activity (coupled to osteoclastic resorption); can reach 10–20× the upper limit of normal in active disease; the total ALP may be misleadingly low if only one small bone is affected; bone-specific ALP (BALP) and P1NP (procollagen type 1 N-terminal propeptide) are more sensitive markers; ALP and P1NP are used to monitor response to treatment (should fall by >50% after effective bisphosphonate treatment)]]>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aget’s Disease of Bo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scan (Tc-99m MDP): the most sensitive investigation for identifying the extent of Paget`s disease; the pagetic bones show markedly increased uptake (`hot spots`) on the bone scan — the entire affected bone lights up; a whole-body bone scan at diagnosis delineates the extent of disease (monostotic vs polyostotic); the characteristic pattern is that the ENTIRE bone is involved (unlike metastases which produce focal multifocal hot spot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aget’s Disease of Bo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X-ray: shows the characteristic features (blade of grass, cotton wool, picture frame, sabre tibia, ivory vertebra); assesses for deformity, bowing, and fracture; the X-ray diagnosis is usually straightforward in established diseas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get J. On a form of chronic inflammation of bones (osteitis deformans). Med Chir Trans. 187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id IR et al. Randomised trial of bisphosphonate on prevention of Paget`s disease — PRISM. NEJM. 201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ris ES et al. Medical management of Paget`s disease of bone — indications for treatment and review of current therapies. J Bone Miner Res. 200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ton M. Paget disease of bone: diagnosis and drug therapy. Cleve Clin J Med. 201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lston SH, Langston AL, Reid IR. Pathogenesis and management of Paget`s disease of bone. Lancet. 2008;372(9633):155–16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hyte MP. Clinical practice — Paget`s disease of bone. NEJM. 200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bullets — Paget`s Disease of Bone; Osteosarcoma in Paget`s;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ocal disorder of accelerated bone turnover: osteoclastic resorption followed by disorganized osteoblastic formation → enlarged, weak, vascular bone. Common sites: pelvis, spine, femur, tibia, skull; often polyostotic; usually age >55. Symptoms: bone pain, deformity (tibia/femur bowing), pathological fractures, skull enlargement, hearing loss; many asymptomatic. Labs: ↑ALP with normal Ca/PO4 (unless immobilization or hyperparathyroidism). Imaging: X‑ray with mixed lytic–sclerotic changes and bone enlargement; bone scan shows extent; CT/MRI for complications. Complications: fracture, deformity/arthritis, cranial neuropathies, high‑output cardi...]]>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aget’s Disease of Bon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aget’s Disease of Bo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Epidemi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get`s disease of bone (osteitis deformans) is a focal disorder of bone remodelling characterised by excessive and disorganised osteoclastic bone resorption followed by a coupled but chaotic osteoblastic response. The result is bone that is enlarged, structurally weak, hypervascular, and deformed — a mosaic of woven and lamellar bone (the `mosaic pattern` on histology) that lacks the normal organised Haversian architecture. First described by Sir James Paget in 1877, it is the second most common metabolic bone disease after osteoporosis. Understanding Paget`s is essential for orthopaedic surgeons due to its multiple complications — pathological fracture, malignant transformation to osteosarcoma, neural compression, and arthroplasty challenge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aget’s Disease of Bo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pidemiology: most common in people of Northern European (Anglo-Saxon) descent; prevalence 2–3% in adults over 55 in the UK; rare in Africa and Asia; male:female ratio approximately 1.5:1; primarily a disease of the elderly (rare under 40 years); the prevalence and severity appear to be declining in the UK (possibly reflecting changes in dietary habits or reduced paramyxovirus exposure — the leading aetiological hypothesi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aget’s Disease of Bo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etiology: the exact cause remains uncertain; leading hypothesis is a `slow virus` — measles or other paramyxovirus (canine distemper virus) that infects and activates osteoclasts in genetically susceptible individuals; genetic component: SQSTM1 gene mutations (sequestosome-1 — a scaffold protein involved in NF-κB signalling, a key regulator of osteoclast activity) are found in 30–40% of familial cases and 5–10% of sporadic cases; other candidate loci identified but no single causative gene; the RANK/RANKL/OPG pathway is centrally dysregulated in Paget`s osteoclas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aget’s Disease of Bo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ribution: monostotic (single bone) in ~15% of cases; polyostotic (multiple bones) in ~85%; the most commonly affected bones (in order): lumbar spine, pelvis, femur, skull, tibia; the radius and humerus are less commonly affected; small bones of the hands and feet are rarely involved; any bone can be affected; the distribution is highly variable between patient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hases of Paget`s Disease & Pathology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ha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dominant Proces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ological Featur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P Lev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aget’s Disease of Bo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ytic (active) pha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steoclastic bone resorption predominates; hypervascular; the `flame` or `blade of grass` advancing lytic front in long bones; `osteoporosis circumscripta` in the skull (large well-defined area of lysi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dvancing lytic wedge (`blade of grass` or `flame-shaped` — osteolytic advancing front in the tibia or femur); skull: osteoporosis circumscripta (large geographic lysi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ery high (maximum elevation in active diseas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aget’s Disease of Bo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ixed (active) pha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th osteoclastic resorption and osteoblastic new bone formation occurring simultaneously; disorganised bone deposition; cortical thickening; bony expansion; pagetic bone is enlarged but mechanically inferior (woven bon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enlargement and expansion; cortical thickening; coarsened trabecular pattern; `cotton wool` appearance in skull (mixture of lysis and sclerosis); pelvis — `picture frame` appearance (thickened outer cortex with coarsened internal trabecula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ery high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aget’s Disease of Bo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clerotic (burnt-out) pha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steoblastic activity predominates; bone becomes dense, sclerotic, enlarged; the mosaic pattern of woven and lamellar bone is established; hypervascularity decreases; disease is `burnt out`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nse sclerosis; bone enlargement; trabecular coarsening; `ivory vertebra` in spinal Paget`s (completely sclerotic vertebral body, expanded); Paget`s tibia — anterior bowing (`sabre tibia`) with cortical thicken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rmalising or mildly elevat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2026-05-27T07:38:14Z</dcterms:created>
  <dcterms:modified xsi:type="dcterms:W3CDTF">2026-05-27T07:38:14Z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