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implant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fixation]]></a:t>
            </a: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 fixation]]></a:t>
            </a:r>
            <a:br/>
            <a:r>
              <a:rPr lang="en-US" strike="noStrike" sz="1400" spc="0" u="none" cap="none">
                <a:solidFill>
                  <a:srgbClr val="1E293B">
                    <a:alpha val="100000"/>
                  </a:srgbClr>
                </a:solidFill>
                <a:latin typeface="Calibri"/>
              </a:rPr>
              <a:t><![CDATA[Fracture near plat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hange nailing]]></a:t>
            </a:r>
            <a:br/>
            <a:r>
              <a:rPr lang="en-US" strike="noStrike" sz="1400" spc="0" u="none" cap="none">
                <a:solidFill>
                  <a:srgbClr val="1E293B">
                    <a:alpha val="100000"/>
                  </a:srgbClr>
                </a:solidFill>
                <a:latin typeface="Calibri"/>
              </a:rPr>
              <a:t><![CDATA[Fracture nea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Avoid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 appropriate implant l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e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Fractures occur around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isers at implant ends increase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pends on impla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often used to bridg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eriprosthetic and Peri-implan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implant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fracture adjacent to fixation device or prosthesis. Differentiate peri-implant vs periprosthetic. Causes: stress risers, osteopenia, trauma. Management: depends on implant stability, bone stock, fracture pattern. Principle: retain stable implant, revise/replace if lo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eri-implant fractures are fractures that occur in the presence of an orthopaedic implant such as plates, screws, intramedullary nails, or joint prostheses. These fractures may occur either adjacent to the implant or through the bone segment containing the implant. They are becoming increasingly common due to the widespread use of orthopaedic implants and the aging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implant fractures pose significant challenges for orthopaedic surgeons because the presence of hardware alters the biomechanics of the bone and complicates fracture fixation. Management requires careful evaluation of implant stability, bone quality, fracture pattern, and patien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goals of treatment are restoration of limb alignment, stable fixation of the fracture, and preservation of the existing implant if it remains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br/>
            <a:br/>
            <a:r>
              <a:rPr lang="en-US" strike="noStrike" sz="1400" spc="0" u="none" cap="none">
                <a:solidFill>
                  <a:srgbClr val="1E293B">
                    <a:alpha val="100000"/>
                  </a:srgbClr>
                </a:solidFill>
                <a:latin typeface="Calibri"/>
              </a:rPr>
              <a:t><![CDATA[A peri-implant fracture is defined as a fracture that occurs in the vicinity of a previously inserted orthopaedic implant. These fractures may occur at the tip of implants, around screw holes, or through areas weakened by previous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djacent to plates or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near intramedullary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round joint prosthe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through stress risers created by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Peri-implant fractures occur due to a combination of mechanical and biological factors. Implants can create stress concentrations in the bone, predisposing it to fracture under 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concentration at implant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or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igue failur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or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Orthopaedic implants alter the distribution of mechanical stress within bone. This may create areas of stress shielding and stress concen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 leads to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ends create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holes weaken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may produce stress concentration 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mechanical factors increase the risk of fractures around implants, particularly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Locations]]></a:t>
            </a:r>
            <a:b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Common Fracture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tal or proximal nail t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prosthesis]]></a:t>
            </a:r>
            <a:br/>
            <a:r>
              <a:rPr lang="en-US" strike="noStrike" sz="1400" spc="0" u="none" cap="none">
                <a:solidFill>
                  <a:srgbClr val="1E293B">
                    <a:alpha val="100000"/>
                  </a:srgbClr>
                </a:solidFill>
                <a:latin typeface="Calibri"/>
              </a:rPr>
              <a:t><![CDATA[Around prosthetic 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t site of previou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after a fall or minor trauma, particularly in elderly individuals with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lain radiographs of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length radiographs to asses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should assess fracture pattern, implant integr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Management]]></a:t>
            </a:r>
            <a:br/>
            <a:br/>
            <a:br/>
            <a:r>
              <a:rPr lang="en-US" strike="noStrike" sz="1400" spc="0" u="none" cap="none">
                <a:solidFill>
                  <a:srgbClr val="1E293B">
                    <a:alpha val="100000"/>
                  </a:srgbClr>
                </a:solidFill>
                <a:latin typeface="Calibri"/>
              </a:rPr>
              <a:t><![CDATA[Treatment of peri-implant fractures depends on multiple factors including fracture location, implant stabil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stability of exist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2026-05-27T01:31:13Z</dcterms:created>
  <dcterms:modified xsi:type="dcterms:W3CDTF">2026-05-27T01:31:13Z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