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38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DIATRIC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jury to perichondrial ring (peripheral physis) — external mechanism; thermal, lawn mower, deglov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wn mower injury; burns to limb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urely epiphyseal injury — osteochondral fracture; does not involve physis direct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teochondral fracture of femoral condyl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I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taphyseal injury with potential to disrupt physeal blood supp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taphyseal stress fracture in young athle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X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iosteal injury — disruption of periosteal sleeve; affects membranous ossification and appositional growth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iosteal stripping injury; open fracture with periosteal los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gden Types VI–IX are less commonly examined but important for understanding growth disturbance in atypical injuri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VI (perichondrial ring injury) — peripheral physeal bar forms; causes angular deformity rather than length discrepanc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VII — purely epiphyseal; no direct physeal disruption but osteochondral fragment may block joi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yseal Blood Supply & Growth Disturbanc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physeal blood supply enters via the epiphysis — vulnerable in injuries where epiphysis is displaced or devascularis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femoral epiphysis: entirely intraepiphyseal blood supply — SH I or II injuries can disrupt supply; high AVN risk with significant displac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ximal femoral epiphysis: blood supply via retinacular vessels — extremely vulnerable; SH I/II injuries cause AVN in up to 40% (slipped capital femoral epiphysis is a chronic SH I equivalent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yseal bar formation (growth arrest): bony bridge forms across physis — leads to LLD or angular deformity depending on loc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entral bar — causes length discrepancy (tenting, cupping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ipheral bar — causes angular deformity; correctable with bar resection if <50% of physeal area involved and >2 years growth remaining]]>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yseal bar resection (Langenskiöld): interpose fat graft; indicated for <50% bar, >2 years growth remaining; good results in selected cases]]>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rk-Harris growth arrest lines: transverse lines in metaphysis visible on radiograph after injury — used to predict remaining growth and LL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te-Specific Consideration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t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Poin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pecific Concer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radiu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common physeal injury; SH I and II most frequ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al shortening, distal radioulnar incongruity if growth arres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femu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 energy; SH III/IV common; vascular injury ris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owth arrest causes significant LLD — 70% of femoral growth at this physis; screen all injuri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ximal tibi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re; associated with popliteal vessel inju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heck vascular status urgently — popliteal artery tethered her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tibia (Tillaux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 III — lateral epiphysis; occurs during physeal closure (12–14 yrs) when central and medial physis already clos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 essential; ORIF if >2 mm displacement]]>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iplane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3-plane fracture — SH IV equivalent; coronal, sagittal, and transverse components; also occurs at physeal clos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 mandatory; ORIF if articular step >2 mm]]>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teral condyle humeru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 IV equivalent; Jakob classification; intra-articula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ubitus valgus, tardy ulnar nerve palsy if miss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Principl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 I and II: closed reduction and cast immobilisation; acceptable alignment in most cases; avoid forceful repeated reductions — can cause physeal damag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 III and IV: anatomic reduction mandatory — articular and physeal congruity must be restored; ORIF with smooth K-wires or cannulated screws placed parallel to or through physis (epiphysis to epiphysis) if possible — avoid crossing physis with large threaded screw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lter RB, Harris WR. Injuries involving the epiphyseal plate. J Bone Joint Surg Am. 1963;45(3):587–62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gden JA. Skeletal injury in the child. 3rd Edition. Springer, 200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terson HA. Physeal fractures: part 3. Classification. J Pediatr Orthop. 1994;14(4):439–44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ngenskiöld A. Surgical treatment of partial closure of the growth plate. J Pediatr Orthop. 1981;1(1):3–1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een DP et al. Greens Operative Hand Surgery. 7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eley CF. A straight-line graph for leg-length discrepancies. J Bone Joint Surg Am. 1977;59(2):174–17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nale ST, Christian CA. Techniques for epiphysiodesis about the knee. Clin Orthop Relat Res. 1990;255:81–8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aty JH, Kasser JR. Rockwood and Wilkins Fractures in Children. 8th Edition. Wo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ysis has zonal architecture; hypertrophic zone is weakest and fails in most injuries. Salter–Harris I–V (Slip, Above, Lower, Through, Rammed) with Ogden’s extension (VI–IX). Aim for **anatomic reduction**, especially for SH III–IV to prevent joint incongruity and growth arrest. Consider percutaneous reduction techniques to minimize physeal damage; avoid repeated forceful attempts. Long‑term surveillance for growth disturbance with Park–Harris lines and contralateral comparis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Importanc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yseal (growth plate) injuries are unique to the skeletally immature patient and account for approximately 15–30% of all fractures in children. The physis is the weakest link in the paediatric musculoskeletal system — weaker than the surrounding periosteum, ligaments, and joint capsule. This has profound implications for fracture patterns and the risk of growth disturbanc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physis consists of four zones: reserve (germinal), proliferative, hypertrophic, and calcification zon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 typically occurs through the zone of provisional calcification (hypertrophic zone) — weakest zone, least cellular, most susceptible to shea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common sites: distal radius (most common overall), distal tibia, distal fibula, proximal humerus, proximal tib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ak incidence: boys aged 12–15 years; girls aged 10–13 years (correlating with pubertal growth spurt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sk of growth disturbance depends on: injury type, energy, age of patient, specific physis, and adequacy of reduc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distal femoral physis contributes the most to overall limb length — approximately 70% of femoral growth and 37% of total lower limb length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lter-Harris Classifi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Salter-Harris (SH) classification (1963) is the universally used system for physeal injuries. It is based on the relationship of the fracture line to the physis, epiphysis, and metaphysis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owth Arrest Ris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 through physis only — transphyseal; may appear normal on X-ray (Salter-Harris I of distal fibula comm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 (<1%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osed reduction; cas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 through physis + metaphysis; Thurston-Holland fragment on metaphyseal side; most common type (75%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 (<2%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osed reduction; cast ± percutaneous fix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 through physis + epiphysis — intra-articular; involves joint surfac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derate (up to 10%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atomic reduction; ORIF if displaced >2 mm]]>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V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 crosses physis from epiphysis to metaphysis — intra-articular; crosses entire growth plat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 (up to 30%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IF mandatory — restore physeal and articular align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rush injury of physis — compression; may appear normal on X-ray; diagnosed retrospectively when growth arrest occur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ery high (near 100%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pportive; monitor for growth arrest; poor prognos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nemonic: SALTR — Same (I), Above (II), Lower (III), Through (IV), Ram/Crush (V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 most common; Type V rarest and worst prognos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s III and IV are intra-articular — anatomic reduction is mandatory to restore joint congruity and physeal align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s I and II — periosteum usually intact on one side (hinge) — aids closed reduc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gden Classifi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Ogden classification (1981) extends Salter-Harris by adding Types VI–IX to capture injury patterns not described in the original system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gden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Examp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2026-06-10T10:32:26Z</dcterms:created>
  <dcterms:modified xsi:type="dcterms:W3CDTF">2026-06-10T10:32:26Z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