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56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aft Humerus — Radial Nerve Pals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lsy after fixation]]></a:t>
            </a:r>
            <a:br/>
            <a:r>
              <a:rPr lang="en-US" strike="noStrike" sz="1400" spc="0" u="none" cap="none">
                <a:solidFill>
                  <a:srgbClr val="1E293B">
                    <a:alpha val="100000"/>
                  </a:srgbClr>
                </a:solidFill>
                <a:latin typeface="Calibri"/>
              </a:rPr>
              <a:t><![CDATA[Consider surgical expl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ical Exploration]]></a:t>
            </a:r>
            <a:br/>
            <a:br/>
            <a:br/>
            <a:r>
              <a:rPr lang="en-US" strike="noStrike" sz="1400" spc="0" u="none" cap="none">
                <a:solidFill>
                  <a:srgbClr val="1E293B">
                    <a:alpha val="100000"/>
                  </a:srgbClr>
                </a:solidFill>
                <a:latin typeface="Calibri"/>
              </a:rPr>
              <a:t><![CDATA[Open fracture with radial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vascula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apment of nerve in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ck of recovery after several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lsy follow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ersistent radial nerve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regional pain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Radial nerve injury is the most common nerve injury in hume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recover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hird humerus fractures carry the 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drop is the hallmark clinical 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Humeral Shaft Fractures]]></a:t>
            </a:r>
            <a:br/>
            <a:r>
              <a:rPr lang="en-US" strike="noStrike" sz="1200" spc="0" u="none" cap="none">
                <a:solidFill>
                  <a:srgbClr val="1E293B">
                    <a:alpha val="100000"/>
                  </a:srgbClr>
                </a:solidFill>
                <a:latin typeface="Calibri"/>
              </a:rPr>
              <a:t><![CDATA[AO Trauma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aft Humerus — Radial Nerve Pals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rimary neurapraxia occurs in ~10–15% closed fractures; most recover spontaneously by 3–4 months. Immediate exploration for open fractures, vascular injury, high‑energy with suspected transection, or secondary palsy after manipulation/fixation. Expectant management: splint, serial exams/EMG at 6–12 weeks; consider exploration if no recovery by 3–4 months. Fixation choices: functional bracing vs ORIF/IM nailing based on pattern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Fractures of the humeral shaft are relatively common injuries and represent approximately 3–5% of all fractures. These fractures are clinically important because of their close anatomical relationship with the radial nerve. Radial nerve palsy is the most common nerve injury associated with humeral shaft fractures and may present either at the time of injury or following fracture manipulation or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radial nerve palsies associated with humeral shaft fractures are neuropraxias and recover spontaneously. Therefore, understanding the mechanism of injury, fracture pattern, and natural history of radial nerve injury is essential to guide treatment decisions and avoid unnecessary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radial nerve arises from the posterior cord of the brachial plexus (C5–T1). It travels posterior to the humerus in the spiral groove, making it particularly vulnerable to injury in fractures of the middle third of the humeral sh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Posterior cord of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urse: Posterior arm within spiral groo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nervation: Extensor muscles of wrist and fing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sory supply: Dorsal hand and posterior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adial nerve crosses the humerus approximately at the junction of the middle and distal thirds, where it is particularly susceptible to injury during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adial nerve palsy occurs in 10–18% of humeral 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nerve injury associated with 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quently associated with spiral and obliqu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Risk of Radial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 third shaft]]></a:t>
            </a:r>
            <a:br/>
            <a:r>
              <a:rPr lang="en-US" strike="noStrike" sz="1400" spc="0" u="none" cap="none">
                <a:solidFill>
                  <a:srgbClr val="1E293B">
                    <a:alpha val="100000"/>
                  </a:srgbClr>
                </a:solidFill>
                <a:latin typeface="Calibri"/>
              </a:rPr>
              <a:t><![CDATA[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hird]]></a:t>
            </a:r>
            <a:br/>
            <a:r>
              <a:rPr lang="en-US" strike="noStrike" sz="1400" spc="0" u="none" cap="none">
                <a:solidFill>
                  <a:srgbClr val="1E293B">
                    <a:alpha val="100000"/>
                  </a:srgbClr>
                </a:solidFill>
                <a:latin typeface="Calibri"/>
              </a:rPr>
              <a:t><![CDATA[Moderat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hird]]></a:t>
            </a:r>
            <a:br/>
            <a:r>
              <a:rPr lang="en-US" strike="noStrike" sz="1400" spc="0" u="none" cap="none">
                <a:solidFill>
                  <a:srgbClr val="1E293B">
                    <a:alpha val="100000"/>
                  </a:srgbClr>
                </a:solidFill>
                <a:latin typeface="Calibri"/>
              </a:rPr>
              <a:t><![CDATA[Lower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Direct trauma to the 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ies causing spir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Radial nerve palsy typically presents with characteristic motor and sensory defic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drop due to loss of wrist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inger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k thumb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sory loss over dorsum of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demonstrate an inability to extend the wrist and fingers, producing the classical wrist drop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of humerus (AP and lateral vi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conduction studies if palsy persi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 after 3–4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diagnostic studies help determine the severity and prognosis of radial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Humerus — Radial Nerve Pals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Humeral Shaft Fractures]]></a:t>
            </a:r>
            <a:br/>
            <a:br/>
            <a:br/>
            <a:r>
              <a:rPr lang="en-US" strike="noStrike" sz="1400" spc="0" u="none" cap="none">
                <a:solidFill>
                  <a:srgbClr val="1E293B">
                    <a:alpha val="100000"/>
                  </a:srgbClr>
                </a:solidFill>
                <a:latin typeface="Calibri"/>
              </a:rPr>
              <a:t><![CDATA[Most humeral shaft fractures can be treated conservatively using functional brac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humeral br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nging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rmiento br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Radial Nerve Palsy]]></a:t>
            </a:r>
            <a:br/>
            <a:br/>
            <a:br/>
            <a:r>
              <a:rPr lang="en-US" strike="noStrike" sz="1400" spc="0" u="none" cap="none">
                <a:solidFill>
                  <a:srgbClr val="1E293B">
                    <a:alpha val="100000"/>
                  </a:srgbClr>
                </a:solidFill>
                <a:latin typeface="Calibri"/>
              </a:rPr>
              <a:t><![CDATA[The majority of radial nerve palsies recover spontaneously within several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Injury]]></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palsy]]></a:t>
            </a:r>
            <a:br/>
            <a:r>
              <a:rPr lang="en-US" strike="noStrike" sz="1400" spc="0" u="none" cap="none">
                <a:solidFill>
                  <a:srgbClr val="1E293B">
                    <a:alpha val="100000"/>
                  </a:srgbClr>
                </a:solidFill>
                <a:latin typeface="Calibri"/>
              </a:rPr>
              <a:t><![CDATA[Observation and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 with palsy]]></a:t>
            </a:r>
            <a:br/>
            <a:r>
              <a:rPr lang="en-US" strike="noStrike" sz="1400" spc="0" u="none" cap="none">
                <a:solidFill>
                  <a:srgbClr val="1E293B">
                    <a:alpha val="100000"/>
                  </a:srgbClr>
                </a:solidFill>
                <a:latin typeface="Calibri"/>
              </a:rPr>
              <a:t><![CDATA[Early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2026-06-10T11:03:20Z</dcterms:created>
  <dcterms:modified xsi:type="dcterms:W3CDTF">2026-06-10T11:03:20Z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