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: gold standard for glenohumeral OA with intact rotator cuff; superior pain relief and function compared to hemiarthroplasty for primary OA; the glenoid component is the weak link — glenoid loosening is the most common cause of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vs TSA in OA: multiple RCTs and meta-analyses show TSA provides superior pain relief, range of motion, and patient satisfaction compared to HA for primary OA — TSA preferred when glenoid is arthritic and cuff is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by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glenohumeral OA + 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 standard; superior to HA in OA; address glenoid retroversion (>15° — augmented glenoid or eccentric reaming)]]>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umatoid arthritis (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 or RSA depending on cuff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commonly involved in RA; assess carefully; bone quality poor; cement fixation often nee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cuff + arthritis; RSA replaces cuff function with deltoid leverage; do NOT perform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 (acu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increasingly) or H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preferred in elderly (>75) — more predictable function than HA; HA needs tuberosity healing which often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humeral head (early sta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 or resurfac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glenoid if not arthritic; TSA if glenoid involved; core decompression for Stages I–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previous shoulder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most revisio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loosening most common failure; subscapularis insufficiency; RSA handles cuff deficiency and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Arthritis — Classification (Walc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alch classification (1999) describes glenoid morphology in primary glenohumeral OA and guides component selection and surgical techniqu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; concentric glenoid; minimal retro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glenoid component; straightforwar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 with medialisation; deep central ero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perforation; careful reaming; augment if necess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; subchondral sclerosis posteriorly; no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anterior reaming to correct retro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 + biconcave glenoid; posterior subluxation of humeral hea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plex anatomical TSA glenoid; eccentric reaming vs augmented/asymmetric glenoi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oncave glenoid with >15° retroversion; posterior subluxation >80%]]>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ider RSA or augmented glenoid; very difficult to correct with standar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plastic retroversion (>25°) regardless of wear; developmental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gmented glenoid or consider RSA; challenging ana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B2: most common complex glenoid variant in primary OA; posterior glenoid erosion creates biconcave glenoid; requires either eccentric anterior reaming (risks anterior perforation) or augmented posterior glenoid component to correct retroversion and restore neutral 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retroversion correction: for every 1 mm of eccentric reaming, approximately 3° of retroversion is corrected; maximum safe eccentric reaming approximately 10–12 mm before risk of anterior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Approach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pectoral approach: standard for all anatomical shoulder arthroplasty and most RSA; internervous plane between deltoid (axillary nerve) and pectoralis major (medial/lateral pectoral nerves); cephalic vein retracted medially or later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G et al. Morphologic study of the glenoid in primary glenohumeral osteoarthritis. J Arthroplasty. 1999;14(6):756–7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 2nd. Replacement arthroplasty for glenohumeral osteoarthritis. J Bone Joint Surg Am. 1974;56(1):1–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ris TR, Iannotti JP. Functional outcome after shoulder arthroplasty for primary osteoarthritis: a multicenter study. J Shoulder Elbow Surg. 2002;11(2):130–13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dwards TB et al. Comparison of hemiarthroplasty and total shoulder arthroplasty in the treatment of primary glenohumeral osteoarthritis: results of a multicenter study. J Shoulder Elbow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rng E, Zingmond D, Krenek L, Soohoo NF. Factors predicting complication rates after primary shoulder arthroplasty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: isolated humeral head disease (e.g., AVN, head-splitting fracture). Anatomic TSA: primary OA, RA, post-traumatic arthritis with intact rotator cuff. Reverse TSA: cuff tear arthropathy, pseudoparalysis, failed TSA. Contraindications: active infection, absent deltoid (RSA). Choice depends on cuff integrity, bone stock, patient age/activ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er arthroplasty encompasses a spectrum of procedures from hemiarthroplasty (humeral head replacement only) to total shoulder arthroplasty (TSA, both humeral and glenoid replacement) and reverse total shoulder arthroplasty (RSA). Correct patient selection — matching the right procedure to the right diagnosis — is the most critical determinant of outcome. An intact or repairable rotator cuff is a prerequisite for anatomical shoulder arthroplas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humeral joint is the most mobile joint in the body — a shallow glenoid socket on a mobile scapula; stability provided predominantly by the rotator cuff, capsulo-labral complex, and negative intra-articular pressure rather than bony congru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glenohumeral anatomy: glenoid retroverts approximately 7° relative to the scapular plane; humeral head retroversion approximately 20–30°; neck-shaft angle approximately 130–135°; these parameters guide component positioning in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assessment is the pivotal examination step: an intact or reconstructable rotator cuff (particularly supraspinatus and subscapularis) is required for anatomical shoulder arthroplasty to function; irreparable rotator cuff tear mandates reverse shoulder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most critical muscle for anterior stability and internal rotation; divided as part of the deltopectoral approach; must be repaired meticulously; failure leads to anterior instability and progressive glenoid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Shoulder Arthroplas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Re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qui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(H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; AVN humeral head; young patients preserving glen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 (T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+ glenoid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—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OA with intact cuff; primary arthritis; post-traumatic OA with intact cu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total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d ball-and-socket — glenosphere on glenoid; cup on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IRREPARABLE — relies on delt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; irreparable rotator cuff tear; failed anatomical TSA; complex fracture in elde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rfacing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cap — bone-conser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active patients with OA; preserves bone stock; no intramedullary canal instrum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2026-06-10T09:35:34Z</dcterms:created>
  <dcterms:modified xsi:type="dcterms:W3CDTF">2026-06-10T09:35:34Z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