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608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Proced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atarjet procedure transfers the coracoid process with its attached conjoint tendon to the anterior glenoid rim, providing three simultaneous stabilising mechanisms — the "triple-block effect."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e-block mechanism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. Bony blo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acoid graft extends the anterior glenoid arc — increases glenoid width by approximately 6–8 mm; directly addresses anterior bone defici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. Sling effe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joint tendon (conjoined tendon of short head biceps + coracobrachialis) acts as a dynamic inferior sling in ABER — tightens in abduction to prevent anterior translation; most important in lower-arc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. Capsular repai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 split + capsule repair reinforces anterior soft tissue restraint at the end of the proced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indications: glenoid bone loss >20–25%; off-track Hill-Sachs; failed previous Bankart repair (especially with bone loss); contact sport athletes at high risk of recurrence; hyperlaxity with bone loss; revision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acoid graft positioning: flush with or slightly proud of the anterior glenoid surface — proud graft risks humeral head erosion and OA; recessed graft loses bony block effect; the inferior coracoid surface should be flush with the glenoid fa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: two divergent screws (3.5 mm or 4.5 mm cortical) through the coracoid into the glenoid neck; parallel placement risks coracoid fracture; convergent placement risks screw loosen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 management: split (Latarjet) through the lower 1/3 and upper 2/3 — preserves subscapularis function; divide (Bristow variant) — less commonly u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Latarjet: increasingly performed; equivalent results to open in experienced hands; technically demanding; steep learning curve; not recommended without significant experie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ults: recurrence rate approximately 2–5%; 10-year survivorship approximately 94–95%; patient satisfaction high; return to sport approximately 75–85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 Proced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: arthroscopic posterior capsulodesis and infraspinatus tenodesis into the Hill-Sachs defect — fills the defect, preventing it from engaging the anterior glenoid ri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 indication: off-track Hill-Sachs lesion with minimal or no significant glenoid bone loss (<20%); converts an engaging Hill-Sachs to a non-engaging one; performed concurrently with arthroscopic Bankart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oft tissue fill prevents engagement but does not restore bone — appropriate only when Hill-Sachs is the primary problem without significant glenoid bone lo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al consequence: approximately 10–15° loss of external rotation post-remplissage — acceptable trade-off in most patients; affects overhead athletes disproportionat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ults: re-dislocation rate approximately 5–8%; lower than Bankart alone for off-track lesions; external rotation loss is the main reported limi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 vs Latarjet for off-track Hill-Sachs with minimal glenoid loss: no definitive superiority established; Latarjet preferred by many when glenoid loss approaching 20%; remplissage preferred when glenoid loss is minimal (<13%) and Hill-Sachs is the dominant proble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 of Latarje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/ in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from graft resorption, non-union, or screw loosening; revision very complex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ulocutaneous nerve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–5% (mostly traction neuropraxi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feared neurological complication; enters conjoint tendon 3–5 cm distal to coracoid; retract gently; most recov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illary nerve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1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ing inferior dissection; retraction; generally recovers with ti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 Giacomo G et al. Evolving concept of bipolar bone loss and the Hill-Sachs lesion: from "engaging/non-engaging" concept to "on-track/off-track" concept. Arthroscopy. 2014;30(1):90–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M. Treatment of recurrent dislocation of the shoulder. Lyon Chir. 1954;49(8):994–1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ileau P et al. Arthroscopic Bankart-Bristow-Latarjet procedure: the development and early results of a safe and reproducible technique. Arthroscopy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lg F, Boileau P. The instability severity index score. J Bone Joint Surg Br. 2007;89(11):1470–14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khart SS, De Beer JF. Traumatic glenohumeral bone defects and their relationship to failure of arthroscopic Bankart repairs. Arthroscopy. 2000;16(7):677–6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urchase RJ et al. Hill-Sachs remplissage: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instability may follow failed Bankart repair. Causes: capsulolabral failure, glenoid bone loss, engaging Hill-Sachs. Workup: MRI, CT for bone loss quantification. Revision options: repeat Bankart, remplissage, Latarjet, bone grafting. Complications: recurrence, stiffness, graft nonunion, 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shoulder instability following failed primary stabilisation surgery is a clinically challenging problem requiring systematic analysis of the cause of failure before embarking on revision. The most common reason for failure of a primary Bankart repair is unrecognised or inadequately addressed bone loss — either glenoid, humeral, or both. Revision instability surgery demands a thorough understanding of the engaging Hill-Sachs lesion, glenoid track concept, and when to escalate from soft tissue to bony procedur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after primary arthroscopic Bankart repair: approximately 15–25% overall; significantly higher in patients with significant bone loss, hyperlaxity, young age (<20 years), competitive contact sport, and off-track Hill-Sachs les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after open Bankart repair: approximately 5–10% — lower than arthroscopic in the presence of bone lo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auses of failure: unrecognised glenoid bone loss (most common), engaging Hill-Sachs lesion (off-track), soft tissue failure (anchor pullout, capsule stretching), hyperlaxity not addressed, incorrect patient sel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ritical step before any revision instability surgery is quantification of bone loss — CT scan with 3D reconstruction is mandatory; glenoid bone loss >20–25% and/or engaging off-track Hill-Sachs lesion requires a bony procedure rather than repeat soft tissue repair]]>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procedure is now the most commonly performed revision procedure and the primary procedure in patients with significant bone lo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Loss Assessment — Glenoid Track Concep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glenoid track concept (Di Giacomo, 2014) provides a unified framework for assessing the interaction between glenoid bone loss and the Hill-Sachs lesion, and predicting engagement risk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track: the zone of the humeral head that contacts the anterior glenoid rim during extreme abduction and external rotation (the position of apprehension and dislocation); calculated as a percentage of the glenoid wid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track formula: GT = 0.83 × D − (d + HS width) where D = glenoid diameter, d = amount of anterior glenoid bone loss, HS = Hill-Sachs lesion wid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-track Hill-Sachs: the medial extent of the Hill-Sachs lesion falls within the glenoid track — will NOT engage during movement; soft tissue repair (Bankart) appropri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f-track Hill-Sachs: the medial extent of the Hill-Sachs lesion extends beyond the glenoid track — WILL engage the anterior glenoid rim during ABER; soft tissue repair alone will fail; requires bony procedure (Latarjet or remplissag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bone loss quantification: CT 3D en-face (best-fit circle method); <13.5% = low risk; 13.5–20% = moderate risk; >20–25% = high risk; absolute threshold for Latarjet is debated — most use >20–25% as the cutoff]]>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2026-05-27T01:16:42Z</dcterms:created>
  <dcterms:modified xsi:type="dcterms:W3CDTF">2026-05-27T01:16:42Z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