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7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phasic (spindle cell 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ly spindle cell component; no glandular differentiation; fascicular pattern; haemangiopericytoma-like vascul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ubtype (70%); requires molecular confirmation (t(X;18)) to distinguish from other spindle cell sarcom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und cell morphology; high mitotic rate; large cell pattern; loss of spindle cel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t prognosis; most aggressive subtype; may show rhabdoi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unohistochemistry: positive for EMA and cytokeratins (epithelial markers — unusual for a soft tissue sarcoma, reflecting epithelial differentiation); TLE1 (highly sensitive and specific for synovial sarcoma); CD99 positive; S100 negative; desmin nega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E1 positivity: highly sensitive (approximately 90%) and specific immunohistochemical marker for synovial sarcoma; useful in monophasic variants and on small core biopsies; combined with t(X;18) FISH is essentially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lowly growing, often painful soft tissue mass near a joint in a young adult; long history before diagnosis (months to years) as it may be mistaken for a benign ganglion cyst or soft tissue haemat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present in approximately 50% at presentation — unlike most sarcomas which are painless; the presence of pain near a joint in a young patient with a mass should heighten suspic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: soft tissue mass with calcification in approximately 25–30% of cases (punctate or stippled calcification within the mass) — an important radiological clue; periosteal reaction of adjacent bone in som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maging cornerstone — heterogeneous mass with "triple signal" pattern on T2: areas of high signal (haemorrhage/necrosis), intermediate signal, and low signal (fibrous or calcified areas); well-defined pseudocapsule; close proximity to joint or neurovascular bundle; no intra-articular extension in mos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chest: mandatory for staging — lung metastases at presentation in approximately 15–25% of cases; solitary or multiple pulmonary nodu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: for complete staging; lymph node metastases in approximately 5–10% (higher than most ST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vou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favoura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>5 cm (most important)]]>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extremity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location; truncal; retroperiton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fication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 hist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urgical margins achie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or marginal surgical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18-SSX2 fusion (some stud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is at presentation; lymph nod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<25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mitotic index; necrosis >50%]]>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has one of the highest rates of late recurrence and late metastasis among STS — metastases can appear 10–20 years after initial treatment; long-term surveillance (chest CT) is mandatory for at least 10 years; patients must be counselled about thi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: wide excision with tumour-free margins is the cornerstone of treatment — achieving an Enneking wide margin; limb-salvage in most cases; amputation reserved for cases where wide margins cannot be achieved without sacrifice of critical neurovascular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adjuvant radiotherapy (pre-operative 50 Gy or post-operative 60–66 Gy) reduces local recurrence; synovial sarcoma is relatively radiosensitive compared to many other STS; combined wide excision + RT achieves local control in approximately 85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ilber FC et al. High-grade extremity soft tissue sarcomas: factors predictive of local recurrence and its effect on morbidity and mortality. Ann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Synovial sarcoma in paediatric patients. Pediatric Blood Cance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kcu MF et al. Synovial sarcoma of childhood and adolescence. J Clin Oncol. 2003;21(8):1602–16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ssard M et al. Prognosis of localised primary synovial sarcoma: a multicenter study. Ann Oncol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anyi M. Fusions of the SYT and SSX genes in synovial sarcoma. Oncogene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wai A et al. SYT-SSX gene fusion as a determinant of morphology and prognosis in synovial sarcoma. N Engl J Med. 1998;338(3):153–1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grade soft tissue sarcoma, often near large joints of extremities (knee, ankle). Affects adolescents and young adults (15–40 years). Histology: biphasic (epithelial + spindle cells) or monophasic; SYT-SSX fusion gene (t[X;18]). Imaging: calcification may be seen on X-ray; MRI shows heterogeneous mass. Treatment: wide excision with radiotherapy; chemotherapy (ifosfamide, doxorubicin) improves survival in advanced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is a distinct high-grade soft tissue sarcoma characterised by a specific chromosomal translocation and a biphasic or monophasic histological pattern. Despite its name, it does not arise from synovium — it originates from primitive pluripotent mesenchymal cells. It is one of the most common soft tissue sarcomas in young adults and has a unique combination of features that make it a high-yield topic in orthopaed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ounts for approximately 5–10% of all soft tissue sarcomas; third most common STS overal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most common in adolescents and young adults (15–40 years); peak incidence in third decade; one of the most common STS in patients under 30 y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der: slight male predomin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: lower extremity in 70% of cases — especially around the knee (popliteal fossa, thigh, lower leg); upper extremity (15%); trunk; rarely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pite the name, synovial sarcoma does NOT arise from synovial tissue — it arises from primitive mesenchymal cells near but not within joints; the name reflects histological resemblance to synovium, not cellular origin; true intra-articular synovial sarcoma is r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5-year overall survival approximately 50–60% for localised disease; 15–20% for metastatic disease; high rate of late metastasis (lung) up to 10–20 years after initial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translocation: t(X;18)(p11;q11) — present in virtually all (>95%) synovial sarcomas; this translocation fuses the SS18 gene (chromosome 18) with SSX1, SSX2, or SSX4 genes on the X chromosome; produces SS18-SSX fusion oncoproteins that disrupt chromatin remodelling and drive oncogenesis]]>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subtype: SS18-SSX1 → more commonly biphasic histology; SS18-SSX2 → more commonly monophasic histology; SSX2 fusion may be associated with slightly better prognosis in some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: FISH (fluorescence in situ hybridisation) or RT-PCR on tumour tissue; confirmation of t(X;18) is diagnostic and clinically useful when histology 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s translocation is highly specific — not found in other soft tissue tumours; molecular confirmation is particularly important in monophasic variants which can be histologically confused with fibrosarcoma, MPNST, or spindle cell carcin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distinct cell populations: (1) epithelial cells forming glands/nests; (2) spindle cells in sheets; both components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sier to diagnose; characteristic dual differentiation; approximately 20–3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2026-05-27T00:19:32Z</dcterms:created>
  <dcterms:modified xsi:type="dcterms:W3CDTF">2026-05-27T00:19:32Z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