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01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ENER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FCC Injuri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FC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ovea sign (Tay): direct tenderness in the soft spot between FCU, ulnar styloid, and pisiform — sensitivity 95.2%, specificity 86.5% for foveal TFCC tea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iano key test: DRUJ ballottement in neutral forearm rotation — assesses dorsopalmar DRUJ instability; compare with contralateral sid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ss test: patient pushes up from chair using both hands — pain on affected side suggests TFCC patholog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FC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lnocarpal stress test: axial load and ulnar deviation with forearm rotation — reproduces ulnar impaction symptom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sess DRUJ stability in both neutral and full pronation/supination — instability in all positions suggests complete TFCC disrup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FC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radiographs (PA in neutral rotation and grip views): assess ulnar variance, DRUJ congruity, carpal alignment, distal radius malunion; measure ulnar variance on true PA with shoulder abducted 90°, elbow flexed 90°, wrist in neutra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 wrist (3T preferred): sensitivity 75–100% for full-thickness TFCC tears; less reliable for partial tears; assess foveal attachment, DRUJ, lunotriquetral (LT) ligament, ulnocarpal ligamen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FC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 arthrogram: improves sensitivity for peripheral and partial tears — gadolinium leaks through tear; gold standard non-invasive investig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 arthrogram: excellent for DRUJ assessment and bony anatomy; less soft tissue detail than MR arthrogram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agnostic wrist arthroscopy: gold standard — direct visualisation, probing of TFCC, hook test (pulls TFCC radially; lack of tension = foveal detachment), trampoline test (bounce of central disc reflects peripheral tens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FC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ook test at arthroscopy: positive hook test = foveal detachment (Palmer 1B) — indicates need for foveal repair rather than peripheral repair alon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eatment is guided by Palmer classification, DRUJ stability, ulnar variance, and patient demands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jury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itial Manage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Option if Fail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lmer 1A (central tear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st immobilisation 4–6 weeks; physiotherap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rthroscopic debridement (preserve peripheral rim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FC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lmer 1B (foveal / ulnar avulsi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hort arm cast 6 weeks in stable cas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rthroscopic or open foveal repair — restore DRUJ stabilit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lmer 1C (distal avulsi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mobilisation; physiotherap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rthroscopic repair to ulnocarpal ligament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lmer 1D (radial avulsi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mobilisation; physiotherap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rthroscopic or open repair to radiu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FC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lmer 2A–2C (ulnar impacti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tivity modification; splinting; corticosteroid injec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lnar shortening osteotomy (USO) ± arthroscopic debride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lmer 2D–2E (LT tear / arthriti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operative; injec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SO; wafer procedure; salvage (Darrach / DRUJ arthroplasty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lnar shortening osteotomy (USO): preferred procedure for ulnar impaction — reduces ulnar variance by 2–4 mm; reliably reduces TFCC load; can be combined with arthroscopic debridement; high union ra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FC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afer procedure: arthroscopic resection of 2–4 mm of distal ulnar head through TFCC tear — less predictable than USO; indicated for <2 mm positive varianc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arrach procedure: distal ulna resection — salvage for DRUJ arthritis; risks DRUJ instability and convergence; avoid in young active patient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auvé-Kapandji: arthrodesis of DRUJ with creation of pseudarthrosis of distal ulna — maintains ulnar support; preferred over Darrach in younger patients with DRUJ arthrit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FC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oveal repair (Palmer 1B with instability) — transosseous suture through fovea; best results within 3 months of injur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sultant-Level Consider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ipheral vs foveal repair distinction is critical: peripheral repair (outside-in or inside-out suture at peripheral attachment) does not restore foveal deep fibre tension — DRUJ may remain unstable; always perform hook test arthroscopically to exclude foveal detach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lmer AK. Triangular fibrocartilage complex lesions: a classification. J Hand Surg Am. 1989;14(4):594–60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ay SC, Tomita K, Berger RA. The "ulnar fovea sign" for defining ulnar wrist pain: an analysis of sensitivity and specificity. J Hand Surg Am. 2007;32(4):438–44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akamura T et al. Repair of the triangular fibrocartilage complex: concept of deep and superficial radioulnar ligament reconstruction. J Bone Joint Surg Br. 199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tzei A. New trends in arthroscopic management of type 1-B TFCC injuries with DRUJ instability. J Hand Surg Eur Vol. 2009;34(5):582–59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wasaki N et al. Arthroscopic wafer procedure for ulnar impaction syndrome. Arthroscopy. 200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rimitsu S et al. The ulnocarpal joint and TFCC: anatomy and function. J Hand S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FCC stabilizes the distal radioulnar joint and dissipates ulnar‑sided load. Palpable 'fovea sign', ulnar grind, and DRUJ shift test support diagnosis. MRI useful; wrist arthroscopy remains gold standard for diagnosis and treatment. Central tears → arthroscopic debridement; peripheral tears → repair; positive ulnar variance → consider ulnar shortening osteotomy. Failure to treat instability leads to chronic pain and DRUJ arthriti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FCC Injuri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FC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Anatom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triangular fibrocartilage complex (TFCC) is the primary stabiliser of the distal radioulnar joint (DRUJ) and a key load transmitter across the ulnar side of the wrist. Injuries to the TFCC are a common but frequently underdiagnosed cause of ulnar-sided wrist pain. Accurate anatomical knowledge and systematic classification are essential for appropriate management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FC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TFCC is a complex of structures spanning from the ulnar notch of the radius to the ulnar styloid, fovea, and ulnar carpu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onents: articular disc (triangular fibrocartilage proper), dorsal and volar radioulnar ligaments (deep and superficial), ulnocarpal ligaments (ulnolunate and ulnotriquetral), meniscus homologue, extensor carpi ulnaris (ECU) subsheath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FC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deep fibres of the dorsal and volar radioulnar ligaments insert at the fovea of the ulnar head — these are the primary DRUJ stabiliser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perficial fibres insert at the ulnar styloid — less critical for DRUJ stabilit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central disc is avascular — heals poorly; peripheral third has vascular supply from ulnar artery branches — better healing potenti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FC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FCC transmits approximately 18% of axial load across the wrist; this increases significantly with positive ulnar varianc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itive ulnar variance increases TFCC load — for every 1 mm increase in ulnar variance, load on TFCC increases by approximately 10–15%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lmer Classific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Palmer classification (1989) remains the most widely used system. It divides TFCC injuries into traumatic (Class 1) and degenerative (Class 2)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b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FC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1 — Traumatic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1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entral perforation of articular disc — avascular zone; does not hea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1B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lnar avulsion — from fovea or ulnar styloid; DRUJ instability; most surgically important traumatic typ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1C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al avulsion from ulnocarpal ligaments (ulnolunate / ulnotriquetral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1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al avulsion — from sigmoid notch of radius; may include radial styloid fractur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 — Degenerativ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FCC wear without perfor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B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FCC wear + lunate or ulnar head chondromalac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FC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C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FCC perforation + chondromalaci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FCC perforation + chondromalacia + LT ligament tea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D + ulnocarpal arthritis (end-stage ulnar impaction syndrome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 1B (foveal avulsion) = DRUJ instability — requires surgical repair; most clinically significant traumatic subtyp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 1A (central tear) — no instability; treat non-operatively or arthroscopic debridement if symptomatic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FC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generative Class 2 injuries associated with ulnar impaction syndrome — positive ulnar variance is the underlying drive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Assess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story: mechanism (axial load + forearm rotation, FOOSH, distraction), dominant hand, occupation, sport, prior wrist injury, symptom dur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lnar-sided wrist pain: aggravated by forearm rotation, grip, and ulnar devi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RUJ instability symptoms: painful clunk, giving way, difficulty with grip and rotation task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2026-06-10T09:31:48Z</dcterms:created>
  <dcterms:modified xsi:type="dcterms:W3CDTF">2026-06-10T09:31:48Z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