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Plateau —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plit with de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ure depressio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edial plateau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Bicondyla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a:t>
            </a:r>
            <a:br/>
            <a:r>
              <a:rPr lang="en-US" strike="noStrike" sz="1400" spc="0" u="none" cap="none">
                <a:solidFill>
                  <a:srgbClr val="1E293B">
                    <a:alpha val="100000"/>
                  </a:srgbClr>
                </a:solidFill>
                <a:latin typeface="Calibri"/>
              </a:rPr>
              <a:t><![CDATA[Metaphyseal-diaphyseal dissoc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joint ef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 meniscal tears, and ligament injuries frequently accompany tib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knee radiograp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characte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useful for evaluating depression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joint 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Minim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tissu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teral plateau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is anatomical restora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Plateau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Plateau —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lateral split, II split+depression, III depression, IV medial, V bicondylar, VI dissociation. Surgical principle: elevate, graft, raft screws, plate. Complications: compartment syndrome,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plateau fractures involve the proximal articular surface of the tibia and represent approximately 1% of all fractures and about 8% of fractures in the elderly population. These fractures are clinically significant because they involve the weight-bearing surface of the knee joint and may lead to instability, malalignment, and post-traumatic arthritis if not properly tr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s typically occur following axial loading forces applied to the knee joint. In younger individuals, these injuries are usually caused by high-energy trauma such as road traffic accidents or falls from height. In elderly patients with osteoporotic bone, low-energy falls may produce similar fractur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diagnosis, classification, and management are essential for restoring joint congruity and preventing long-term functional impairment. The Schatzker classification system is the most widely used method for categorizing tibi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tibial plateau forms the proximal articular surface of the tibia and articulates with the femoral condyles to form the knee joint. It consists of medial and lateral condyles separated by the intercondylar emin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tibial plateau – larger and str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tibial plateau – thinner and more prone to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eminence – attachment of cruciate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i attached to plateau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teral plateau is more frequently injured because it is structurally weaker and more exposed to valgus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knee joint transmits large axial loads during weight bearing. When excessive force is applied, the femoral condyles may drive into the tibial plateau, producing fracture patterns that depend on the direction and magnitude of the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s commonly produce later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forces may produce med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auses depressio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may produce bicondy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en under 50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women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plateau fractures are th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Common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ombined with valgus or varus forces typically produces characteristic fracture patterns of the tibial platea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r>
              <a:rPr lang="en-US" strike="noStrike" sz="1400" spc="0" u="none" cap="none">
                <a:solidFill>
                  <a:srgbClr val="1E293B">
                    <a:alpha val="100000"/>
                  </a:srgbClr>
                </a:solidFill>
                <a:latin typeface="Calibri"/>
              </a:rPr>
              <a:t><![CDATA[The Schatzker classification divides tibial plateau fractures into six types based on fracture morp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Lateral plateau spli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2026-05-27T01:31:23Z</dcterms:created>
  <dcterms:modified xsi:type="dcterms:W3CDTF">2026-05-27T01:31:23Z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