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happy Triad of O'Donoghu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sequence (Seering et al.): under combined valgus + external rotation loading — (1) MCL fails first (superficial fibres then deep); (2) ACL fails (combined valgus and rotational overload on the ACL); (3) meniscal injury (the deforming forces trap and tear the meniscus); the sequence of failure helps explain why isolated MCL tears are more common than combined injuries (not all MCL injuries have sufficient energy to also tear the A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jured Structures]]></a:t>
            </a:r>
            <a:br/>
            <a:br/>
            <a:r>
              <a:rPr lang="en-US" strike="noStrike" sz="1400" spc="0" u="none" cap="none">
                <a:solidFill>
                  <a:srgbClr val="1E293B">
                    <a:alpha val="100000"/>
                  </a:srgbClr>
                </a:solidFill>
                <a:latin typeface="Calibri"/>
              </a:rPr>
              <a:t><![CDATA[Medial collateral ligament (MCL): consists of the superficial MCL (sMCL — the primary medial stabiliser; runs from the medial femoral epicondyle to the medial tibial flare approximately 6 cm below the joint line; resists valgus stress and external rotation) and the deep MCL (dMCL — a thickening of the medial joint capsule; the meniscofemoral and meniscotibial ligaments; the deep MCL attaches to the medial meniscus — this attachment explains why MCL injuries can drag the medial meniscus, and why a medial meniscal repair must protect the concurrent MCL healing); the posterior oblique ligament (POL) is the posteromedial corner structure that supplements the MC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uns from the posteromedial aspect of the lateral femoral condyle (intracondylar notch) to the anterior intercondylar area of the tibia; primary restraint to anterior tibial translation and internal tibial rotation; the anteromedial bundle (AM — tight in flexion) and posterolateral bundle (PL — tight in extension) constitute the two functional bundles; in the unhappy triad, the ACL is disrupted in its entirety (complete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eniscus: a C-shaped fibrocartilaginous structure; the posterior horn is the largest and most vulnerable portion; the deep MCL (meniscotibial and meniscofemoral ligaments) tethers the medial meniscus to the tibia and femur — this relative immobility (compared to the more mobile lateral meniscus) makes the medial meniscus more vulnerable to tearing in chronic ACL-deficient knees; in the acute unhappy triad, the deep MCL tear may also avulse the medial meniscus from its capsular attach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eniscus: O-shaped (near-circular); more mobile than the medial meniscus (less tightly attached to the capsule; the popliteus hiatus allows gliding); the lateral femoral condyle translates posteriorly on the lateral meniscus during knee flexion; in acute ACL injuries, the posterolateral tibial plateau and lateral femoral condyle impact (the `pivot shift` mechanism), causing bone bruising and lateral meniscal tears (particularly posterior horn radial tears and bucket-handle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contact injury to the knee; immediate pain; haemarthrosis (large tense effusion developing within 1–2 hours — haemarthrosis after acute knee injury is ACL rupture until proven otherwise; approximately 70–80% of acute haemarthroses are due to ACL tears); inability to continue sport; medial knee pain (MCL tear); feeling of giving way or instability; the patient may report a pop at the time of injury (ACL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assessment: Lachman test (most sensitive for ACL; the knee is held at 20–30° flexion; the tibia is translated anteriorly on the femur; a soft or absent end-point with >3–5 mm anterior translation compared to the contralateral knee = positive; sensitivity ~85%, specificity ~95%); anterior drawer test (knee at 90° flexion; anterior tibial translation; less sensitive than Lachman but widely used); pivot shift test (combined valgus + internal rotation as the knee extends from flexion; the lateral tibial plateau subluxes anteriorly then reduces with a clunk at approximately 30° of extension; pathognomonic of ACL insufficiency; best performed under anaesthesia as it is often inhibited by pain and guarding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CL assessment: valgus stress test at 0° (tests posterior capsule and PCL in addition to MCL) and at 30° of knee flexion (isolates the MCL); medial joint line opening >5 mm at 30° = Grade II tear; >10 mm = Grade III (complete) tear; medial femoral epicondyle tenderness (proximal MCL tear — most common); medial joint line tenderness (deep MCL tear ± meniscal injury); the MCL tear site predicts healing potential — proximal tears (near the femoral epicondyle) heal reliably with non-operative management; distal (tibial attachment) tears have less reliable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al assessment: McMurray test (valgus + external rotation for medial; varus + internal rotation for lateral); Thessaly test; joint line tenderness; medial joint line tenderness may be both the MCL and the medial meniscus — MRI is required to distinguis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O'Donoghue DH. Surgical treatment of fresh injuries to the major ligaments of the knee. J Bone Joint Surg Am. 1950;32(4):721–738.]]></a:t>
            </a:r>
            <a:br/>
            <a:r>
              <a:rPr lang="en-US" strike="noStrike" sz="1200" spc="0" u="none" cap="none">
                <a:solidFill>
                  <a:srgbClr val="1E293B">
                    <a:alpha val="100000"/>
                  </a:srgbClr>
                </a:solidFill>
                <a:latin typeface="Calibri"/>
              </a:rPr>
              <a:t><![CDATA[Shelbourne KD, Nitz P. The O'Donoghue triad revisited. Combined knee injuries involving anterior cruciate and medial collateral ligament tears. Am J Sports Med. 1991;19(5):474–477.]]></a:t>
            </a:r>
            <a:br/>
            <a:r>
              <a:rPr lang="en-US" strike="noStrike" sz="1200" spc="0" u="none" cap="none">
                <a:solidFill>
                  <a:srgbClr val="1E293B">
                    <a:alpha val="100000"/>
                  </a:srgbClr>
                </a:solidFill>
                <a:latin typeface="Calibri"/>
              </a:rPr>
              <a:t><![CDATA[Miyamoto RG et al. Surgical versus conservative treatment for anterior cruciate ligament rupture. J Bone Joint Surg Am. 2013.]]></a:t>
            </a:r>
            <a:br/>
            <a:r>
              <a:rPr lang="en-US" strike="noStrike" sz="1200" spc="0" u="none" cap="none">
                <a:solidFill>
                  <a:srgbClr val="1E293B">
                    <a:alpha val="100000"/>
                  </a:srgbClr>
                </a:solidFill>
                <a:latin typeface="Calibri"/>
              </a:rPr>
              <a:t><![CDATA[Browner BD et al. Skeletal Trauma. 4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ACL Tear, MCL Tear, Unhappy Triad.]]></a:t>
            </a:r>
            <a:br/>
            <a:r>
              <a:rPr lang="en-US" strike="noStrike" sz="1200" spc="0" u="none" cap="none">
                <a:solidFill>
                  <a:srgbClr val="1E293B">
                    <a:alpha val="100000"/>
                  </a:srgbClr>
                </a:solidFill>
                <a:latin typeface="Calibri"/>
              </a:rPr>
              <a:t><![CDATA[Warren LF, Marshall JL. The supporting structures and layers on the medial side of the knee. J Bone Joint Surg Am. 1979;61(1):56–62.]]></a:t>
            </a:r>
            <a:br/>
            <a:r>
              <a:rPr lang="en-US" strike="noStrike" sz="1200" spc="0" u="none" cap="none">
                <a:solidFill>
                  <a:srgbClr val="1E293B">
                    <a:alpha val="100000"/>
                  </a:srgbClr>
                </a:solidFill>
                <a:latin typeface="Calibri"/>
              </a:rPr>
              <a:t><![CDATA[LaPra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e unhappy triad (O'Donoghue triad) is a combined knee injury involving the ACL, MCL, and medial meniscus, classically caused by a valgus contact force on a planted foot. Modern evidence has revised the original description — the lateral meniscus is now recognised as the more commonly injured meniscus in this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happy Triad of O'Donoghu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Historical Context]]></a:t>
            </a:r>
            <a:br/>
            <a:br/>
            <a:r>
              <a:rPr lang="en-US" strike="noStrike" sz="1400" spc="0" u="none" cap="none">
                <a:solidFill>
                  <a:srgbClr val="1E293B">
                    <a:alpha val="100000"/>
                  </a:srgbClr>
                </a:solidFill>
                <a:latin typeface="Calibri"/>
              </a:rPr>
              <a:t><![CDATA[The unhappy triad — also known as O`Donoghue`s triad or the `terrible triad` of the knee — was described by Don H. O`Donoghue in 1950 as the combination of injuries to the anterior cruciate ligament (ACL), medial collateral ligament (MCL), and medial meniscus occurring simultaneously from a single traumatic event. The classical mechanism is a valgus force applied to a planted, externally rotated knee — the type of contact injury seen in American football when a player is struck on the lateral side of the knee with the foot fixed. While the term remains in widespread clinical use, contemporary biomechanical and arthroscopic evidence has revised the original description — the lateral meniscus is now recognised as the more commonly injured meniscal structure in this injury pattern, rather than the medial menisc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description (O`Donoghue, 1950): ACL + MCL + medial meniscus; based on clinical observations in American football players; the medial meniscus was thought to be vulnerable because it is firmly attached to the deep MCL (coronary ligament) and therefore dragged into the joint as the medial compartment opens under valgus str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revision: arthroscopic studies (Shelbourne et al., 1991 and subsequent series) demonstrate that in acute ACL + MCL combined injuries, the lateral meniscus is more commonly torn than the medial meniscus; the lateral meniscus tears in approximately 40–60% of acute ACL injuries compared to approximately 20–30% for the medial meniscus in the acute setting; the medial meniscus becomes more vulnerable to tearing in chronic ACL-deficient knees (due to increased anterior tibial translation loading the posterior horn of the medial meniscus over time); the original O`Donoghue description may have reflected the chronic rather than acute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combined ACL + MCL injuries are among the most common complex knee injuries; predominantly affect young athletes (15–40 years); contact sports (American football, rugby, football, skiing); male predominance in contact sports; female predominance for non-contact ACL injuries (though combined MCL injuries are less common in non-contact mechanis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Classical mechanism: a valgus contact force applied to the lateral aspect of the knee with the foot planted and the knee in slight flexion (approximately 20–30°) and external tibial rotation; the valgus force opens the medial compartment → tears the MCL (superficial and deep); internal tibial rotation and anterior tibial translation forces → ACL rupture; the meniscus (lateral or medial) is caught between the femoral condyle and tibial plateau during the rotational component of the injury; this combined mechanism is typical of a direct blow to the lateral knee in contact spor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ip` injury in American football: a player is struck on the outer (lateral) aspect of the knee by another player`s shoulder or knee while the foot is planted; the knee is driven into valgus and external rotation; the MCL is the first structure to fail (medial compartment opens), followed by the ACL (which resists anterior tibial translation and internal rotation), then meniscal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happy Triad of O'Donoghu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ing mechanism: a fall with the ski tip catching and the knee forced into valgus — the classic `boot-top` or `snow-plow` injury in skiing; produces a similar valgus + rotational stress to the knee; the unhappy triad is a recognised ski injury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7">
  <a:themeElements>
    <a:clrScheme name="Theme8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2026-05-27T01:31:55Z</dcterms:created>
  <dcterms:modified xsi:type="dcterms:W3CDTF">2026-05-27T01:31:55Z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