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03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etabular Fractures — Letourn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udet views (obturator and iliac oblique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essential for evaluating fracture displacement, intra-articular fragments,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Treatment]]></a:t>
            </a:r>
            <a:br/>
            <a:br/>
            <a:br/>
            <a:r>
              <a:rPr lang="en-US" strike="noStrike" sz="1400" spc="0" u="none" cap="none">
                <a:solidFill>
                  <a:srgbClr val="1E293B">
                    <a:alpha val="100000"/>
                  </a:srgbClr>
                </a:solidFill>
                <a:latin typeface="Calibri"/>
              </a:rPr>
              <a:t><![CDATA[Displacement greater than 2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ngruent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Langenbeck]]></a:t>
            </a:r>
            <a:br/>
            <a:r>
              <a:rPr lang="en-US" strike="noStrike" sz="1400" spc="0" u="none" cap="none">
                <a:solidFill>
                  <a:srgbClr val="1E293B">
                    <a:alpha val="100000"/>
                  </a:srgbClr>
                </a:solidFill>
                <a:latin typeface="Calibri"/>
              </a:rPr>
              <a:t><![CDATA[Posterio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inguinal]]></a:t>
            </a:r>
            <a:br/>
            <a:r>
              <a:rPr lang="en-US" strike="noStrike" sz="1400" spc="0" u="none" cap="none">
                <a:solidFill>
                  <a:srgbClr val="1E293B">
                    <a:alpha val="100000"/>
                  </a:srgbClr>
                </a:solidFill>
                <a:latin typeface="Calibri"/>
              </a:rPr>
              <a:t><![CDATA[Anterior colum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ed iliofemoral]]></a:t>
            </a:r>
            <a:br/>
            <a:r>
              <a:rPr lang="en-US" strike="noStrike" sz="1400" spc="0" u="none" cap="none">
                <a:solidFill>
                  <a:srgbClr val="1E293B">
                    <a:alpha val="100000"/>
                  </a:srgbClr>
                </a:solidFill>
                <a:latin typeface="Calibri"/>
              </a:rPr>
              <a:t><![CDATA[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etournel classification is most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shboard injury is the classic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s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tournel E, Judet R. Fractures of the Acetabulum]]></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etabular Fractures — Letourn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lementary: PW, PC, AW, AC, Transverse. Associated: PC+PW, Trans+PW, T-type, AC+PHT, Both-column. Views: Judet + CT 3D. Approaches: KL (post), Ilioinguinal/Stoppa (ant). Goal: anatomical reduction ≤2 mm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cetabular fractures are serious injuries involving the articular socket of the hip joint. These fractures usually occur following high-energy trauma such as road traffic accidents or falls from height. In elderly individuals with osteoporotic bone, acetabular fractures may occur after low-energy mechanisms such as simple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is a complex three-dimensional structure that forms the socket for the femoral head. Accurate reduction of the articular surface is critical for restoring hip joint congruity and preventing post-traumatic arthritis. Because of this complexity, acetabular fractures require careful classification, detailed imaging, and often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widely used classification system for acetabular fractures was developed by Letournel and Judet. This system categorizes fractures based on the involvement of the anterior and posterior columns of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cetabulum]]></a:t>
            </a:r>
            <a:br/>
            <a:br/>
            <a:br/>
            <a:r>
              <a:rPr lang="en-US" strike="noStrike" sz="1400" spc="0" u="none" cap="none">
                <a:solidFill>
                  <a:srgbClr val="1E293B">
                    <a:alpha val="100000"/>
                  </a:srgbClr>
                </a:solidFill>
                <a:latin typeface="Calibri"/>
              </a:rPr>
              <a:t><![CDATA[The acetabulum is formed by the fusion of three bones: the ilium, ischium, and pubis. These bones converge to form a deep socket that articulates with the femoral head to form the hip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 formed by pubis and anterior il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lumn – formed by isch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dome – weight-bearing po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ossa – central non-articular are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can be conceptualized as an inverted Y structure consisting of anterior and posterior columns. Disruption of these columns determines the pattern and stability of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cetabular fractures occur due to high-energy trauma that transmits force from the femoral head into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 (dashboar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 mechanism is a dashboard injury in which the flexed knee strikes the dashboard during a collision, transmitting force along the femur 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tournel Classification]]></a:t>
            </a:r>
            <a:br/>
            <a:br/>
            <a:br/>
            <a:r>
              <a:rPr lang="en-US" strike="noStrike" sz="1400" spc="0" u="none" cap="none">
                <a:solidFill>
                  <a:srgbClr val="1E293B">
                    <a:alpha val="100000"/>
                  </a:srgbClr>
                </a:solidFill>
                <a:latin typeface="Calibri"/>
              </a:rPr>
              <a:t><![CDATA[The Letournel classification divides acetabular fractures into five elementary patterns and five associated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Transvers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Posterior column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ransverse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shap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Anterior column with posterior hemitransver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Both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or in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around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re common due to the high-energy nature of trauma. These may include pelvic fractures, abdominal injuries, and hea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elvic X-ray (AP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2026-05-01T19:34:09Z</dcterms:created>
  <dcterms:modified xsi:type="dcterms:W3CDTF">2026-05-01T19:34:09Z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