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89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ertional tendinopathy: eccentric heel drops with the heel below the step are CONTRAINDICATED for insertional type as they increase compression at the insertion — use flat surface eccentric exercises or heavy slow resistance inste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inopathy — Non-Operative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rst-line: load management (activity modification, not rest), eccentric loading programme (Alfredson for non-insertional; heavy slow resistance for insertional), heel lift/raise (reduces tendon load), footwear mod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-line: physiotherapy-directed progressive loading; shockwave therapy (ESWT) — significant evidence for both insertional and non-insertional; GTN patches (glyceryl trinitrate) — some evidence for non-insertional; PRP injection — evidence mix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teroid injection into the Achilles tendon: AVOID — significantly increases risk of tendon rupture; peritendinous injection (into the paratenon) is occasionally used for paratenonitis but intratendinous injection is contraindicated; inform patients clea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tion: minimum 3–6 months of structured non-operative treatment before considering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inopathy — Surgical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insertional surgery: open or minimally invasive tendon debridement (excision of degenerate nodule); longitudinal tenotomies to stimulate healing; paratenon stripping; FHL augmentation if >50% tendon debridement required; good results in approximately 75–85% of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ertional surgery: posterior heel approach; excision of Haglund`s prominence; retrocalcaneal bursectomy; detachment of the distal Achilles insertion, debridement of calcific enthesophyte, and reattachment using suture anchors; more complex recovery than non-insertional surgery due to tendon detach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glund deformity: posterior superior calcaneal prominence; compresses the retrocalcaneal bursa; "pump bump" in shoe-wearing patients; excised as part of insertional Achilles surgery; parallel pitch lines on lateral X-ray assess calcaneal sha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Achilles Rupture — Diagno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sudden "pop" during sporting activity; feels like a kick to the back of the leg; immediate inability to push off; patient often thought they had been kick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mpson (Simmonds) test: patient prone, knee flexed 90°; squeeze the calf; normal = foot plantarflexes (positive test = intact tendon); abnormal = no plantarflexion (negative squeeze test = ruptured Achilles); sensitivity 96%, specificity 93%; most reliable clinical test for Achilles rup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itional tests: palpable gap 2–6 cm above insertion; increased passive dorsiflexion on the affected side (Matles test — knee 90° flexion, affected foot dorsiflexes more than normal side); Copeland sphygmomanometer test (rarely used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confirms rupture, gap length, tendon quality, and degree of retraction — guides choice of repair technique; useful when clinical diagnosis is uncertain or in delayed pres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fredson H et al. Heavy-load eccentric calf muscle training for the treatment of chronic Achilles tendinosis. Am J Sports Med. 1998;26(3):360–36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tto I et al. Epidemiology of Achilles tendon ruptures: increasing incidence over a 33-year period. Scand J Med Sci Sports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ompson TC, Doherty JH. Spontaneous rupture of tendon of Achilles: a new clinical diagnostic test. J Trauma. 1962;2:126–1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tto I et al. A prospective randomized trial comparing surgical and nonsurgical treatments of acute Achilles tendon ruptures. Am J Sports Med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ffulli N et al. Minimally invasive Achilles tendon repair. Foot Ankle Int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ta ML et al. Achilles Tendon Rupture Treatment (UKSTAR) trial. BMJ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fredson H, Cook J. A tre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on is most frequently injured tendon; common in athletes and middle-aged weekend warriors. Tendinopathy: degenerative process due to overuse, poor vascularity, fluoroquinolone/steroid use. Acute rupture: sudden pop, pain, inability to plantarflex; positive Thompson test. Imaging: USG/MRI confirm diagnosis, assess tendon gap/degeneration. Management: Tendinopathy—eccentric exercises, activity modification, PRP/shockwave. Rupture—conservative functional bracing or surgical repair depending on activity leve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chilles tendon is the largest and strongest tendon in the human body, transmitting the combined force of the gastrocnemius and soleus to the calcaneal tuberosity. Achilles pathology spans a spectrum from tendinopathy (degenerative change without acute rupture) to acute complete rupture. These are among the most common musculoskeletal conditions seen in active adults, and their management — particularly the non-operative vs operative debate for rupture — is one of the most evidence-rich and contested areas in orthopaedic surge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chilles tendon has a zone of relative avascularity approximately 2–6 cm proximal to the calcaneal insertion — this is the watershed zone where most tendon ruptures and tendinopathic change occur; blood supply in this zone comes distally from the insertion and proximally from the musculotendinous junction, with a relative paucity in betwe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rupture incidence: approximately 18–40 per 100,000; increasing in recent decades; peak incidence in men aged 30–50 years (recreational "weekend warriors"); male to female ratio approximately 4: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mechanism of acute rupture: sudden unexpected dorsiflexion force on a plantarflexed foot (landing from a jump, lunging); eccentric load on a degenerative tend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inopath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lles tendinopathy encompasses a spectrum of degenerative change in the tendon (not primarily inflammatory). Two distinct anatomical subtypes have different clinical presentations and management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insertional Tendinopath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ertional Tendinopat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6 cm proximal to insertion (watershed zo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 or within 2 cm of calcaneal inser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use; running athletes; training errors; fluoroquinolone antibiotics; steroid inj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glund deformity (posterior superior calcaneal prominence); retrocalcaneal bursitis; enthesophy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and swelling in the tendon mid-substance; worse with activity; morning stiff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at the heel; worse with shoes (shoe counter irritation); morning stiff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cal exa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er fusiform swelling 2–6 cm above insertion; positive arc sign; Royal London Hospital 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er at insertion; Haglund bump palpable; two-finger squeeze test at inser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mid-substance intratendinous signal change; USS: fusiform swelling, neovascularis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X-ray: calcaneal enthesophyte, Haglund bump; MRI: insertional signal change, bursit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chilles Tendinopathy & Rupt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heel drop exercise (Alfredson protocol): the gold standard non-operative treatment for non-insertional Achilles tendinopathy — 3 sets of 15 repetitions of eccentric heel drops (standing on the edge of a step, lowering the heel below the step level slowly) twice daily for 12 weeks; evidence of significant pain reduction and functional improvement; mechanism: mechanical loading stimulates tendon remodelling and reduces neovascular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2026-03-17T01:57:45Z</dcterms:created>
  <dcterms:modified xsi:type="dcterms:W3CDTF">2026-03-17T01:57:45Z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