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9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core needle biopsy (Tru-Cu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4G or 16G core needle advanced under CT guidance into the lesion; multiple cores (minimum 3–5 passes); the needle trajectory is planned to lie within the definitive resection fie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contamination; limited biopsy tract; accurate targeting of the most representative part of the lesion; increasingly the preferred first-line approach; sufficient tissue for histology, IHC, molecular testing, and cytogenet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pling error (the lesion may not be representative — heterogeneous tumours); insufficient for some diagnoses requiring architecture (lymphoma, Ewing`s); requires experienced interventional radiologist or oncological surge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in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itudinal incision is made directly over the lesion; a representative portion of the tumour is excised; the wound must be closed in layers (fascial closure prevents haematoma sprea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tissue yield; preserves architecture; allows intraoperative frozen section to confirm viable diagnostic tissue; required for large lesions where core biopsy is equivo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r biopsy tract (must be excised at definitive surgery); greater contamination risk; haematoma formation (must be minimised — drain the wound through the incision, not through a separate stab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e needle aspiration cytology (FNA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2G needle; aspirates cells for cytological sm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disruption; qui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ufficient for primary bone tumour diagnosis in most cases — cytology cannot assess tissue architecture; reliable only for metastatic carcinoma (breast, prostate); NOT recommended as the primary technique for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excision of the lesion at the time of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priate for small benign lesions (<3–5 cm); combines diagnosis an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ED for suspected sarcomas — if the lesion turns out to be malignant, the field is contaminated and re-excision with wider margins (or amputation) is required; excisional biopsy of a sarcoma is one of the most serious biopsy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lanning Rules (Enneking Principles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itudinal incision: the biopsy incision must be longitudinal (parallel to the long axis of the limb) — NOT transverse; a transverse incision cannot be easily excised en bloc with the tumour at definitive surgery; a transverse incision that crosses multiple tissue planes would contaminate them all and require a much wider resection to excise the biopsy tract; all biopsy incisions must be planned in the line of the definitive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cross fascial planes: the biopsy approach must remain within a single compartment; crossing fascial planes contaminates adjacent compartments with tumour cells, potentially requiring resection of the adjacent compartment at definitive surgery; approach through the muscle (not between muscles) directly overlying the tumo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neurovascular structures: the biopsy approach must not violate the neurovascular bundle; once the bundle is contaminated by tumour cells, it may need to be resected at definitive surgery (converting a nerve-sparing operation into one with neurological sacrifi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joint contamination: if the joint is contaminated during biopsy (by entering the joint capsule), joint excision or joint sacrifice may be required at definitive surgery; this is particularly critical for distal femoral tumours (knee joint) and proximal femoral tumours (hip joi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ain placement: if a drain is placed after open biopsy, it must exit through the incision or immediately adjacent to it — NOT through a separate remote stab incision; the drain tract is a potential seeding site and must be excised at definitive surgery; a drain exiting through a separate incision creates a second biopsy tract requiring separat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biopsy in patients with malignant primary bone and soft-tissue tumors. J Bone Joint Surg Am. 1982;64(8):1121–11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(204)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ina F et al. Open versus percutaneous biopsy in soft-tissue tumors. Acta Orthopaedic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rzynski MC et al. Diagnostic accuracy and charge-savings of outpatient core needle biopsy compared with open biopsy of musculoskeletal tumors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kels J et al. The significance of biopsy tract in extremity-sparing operations for bone sarcomas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is critical for diagnosis but must follow strict oncological principles. Plan biopsy with final surgery in mind; incision should be longitudinal and in line with resection. Avoid contamination of uninvolved compartments and neurovascular structures. Prefer core needle/incisional biopsy; excisional only for small superficial masses. Send adequate tissue for histopathology, culture, cytogene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of a suspected musculoskeletal (MSK) tumour is one of the most critical and consequential procedures in orthopaedic oncology. A poorly planned or executed biopsy can contaminate tissue planes, seed the tumour into adjacent compartments, compromise surgical margins, and convert a limb-salvageable tumour into one requiring amputation. The Mankin study (1982) demonstrated that biopsy-related problems occurred in approximately 19% of cases and that unnecessary amputations were performed in up to 4.5% as a direct result of biopsy errors. This landmark paper established the principle that biopsy of a suspected bone or soft tissue sarcoma should ideally be performed — or at minimum planned — at the treating specialist tumour centre, not at the referring hospit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nkin principle: biopsy of a suspected sarcoma should be performed by the surgeon who will perform the definitive resection, or in direct consultation with that surgeon; the biopsy approach must be planned so that the biopsy tract can be excised en bloc with the tumour at definitive surgery; a biopsy performed by an inexperienced surgeon through an incorrect approach may contaminate the neurovascular bundle, joint, or adjacent compartment, converting a wide resection in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eneral principle of `see one, do one, teach one` does not apply to sarcoma biopsy — the consequences of a poor biopsy are irreversible and potentially catastrophic for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Biopsy Worku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imaging before biopsy: all staging imaging must be completed BEFORE biopsy; biopsy-induced haemorrhage, oedema, and tissue reaction alter MRI signal and can obscure the true tumour extent, making post-biopsy MRI unreliable for surgical planning; the sequence is: (1) plain X-ray; (2) local MRI (with and without contrast — T1, T2, STIR, gadolinium); (3) CT chest (for pulmonary metastases); (4) bone scan or PET-CT (for polyostotic disease or distant bone metastases); (5) CT of the lesion if required for biopsy planning or bone architecture; then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: the Enneking surgical staging system for bone tumours — Stage I (low grade: IA intracortical/intracompartmental; IB extracompartmental); Stage II (high grade: IIA intracompartmental; IIB extracompartmental); Stage III (any grade with regional or distant metastasis); staging guides surgical planning an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DT discussion: all suspected sarcomas must be discussed at an MDT (multidisciplinary team meeting) at a specialist sarcoma centre BEFORE biopsy if at all possible; the MDT reviews imaging, plans the biopsy approach, and ensures the correct tissue is sampled; referral to a specialist sarcoma centre (e.g., NCIN-designated bone sarcoma centres in the UK) is mandatory for suspected bone and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 /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2026-06-16T04:09:35Z</dcterms:created>
  <dcterms:modified xsi:type="dcterms:W3CDTF">2026-06-16T04:09:35Z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