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328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Brodie Abscess — Features & Management]]></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rodie Abscess — Feature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nlike acute osteomyelitis, fever and systemic illness are usually absent. Some patients may report intermittent episodes of pain with temporary relief.]]></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 children and adolescents, persistent bone pain without clear traumatic history should raise suspicion for subacute osteomyelitis including Brodie absce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rodie Abscess — Feature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logical Features]]></a:t>
            </a:r>
            <a:br/>
            <a:br/>
            <a:br/>
            <a:br/>
            <a:br/>
            <a:r>
              <a:rPr lang="en-US" strike="noStrike" sz="1400" spc="0" u="none" cap="none">
                <a:solidFill>
                  <a:srgbClr val="1E293B">
                    <a:alpha val="100000"/>
                  </a:srgbClr>
                </a:solidFill>
                <a:latin typeface="Calibri"/>
              </a:rPr>
              <a:t><![CDATA[Radiographic evaluation plays a crucial role in diagnosing Brodie abscess. Imaging typically reveals a well defined lytic lesion surrounded by reactive scler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aging Modality]]></a:t>
            </a:r>
            <a:br/>
            <a:r>
              <a:rPr lang="en-US" strike="noStrike" sz="1400" spc="0" u="none" cap="none">
                <a:solidFill>
                  <a:srgbClr val="1E293B">
                    <a:alpha val="100000"/>
                  </a:srgbClr>
                </a:solidFill>
                <a:latin typeface="Calibri"/>
              </a:rPr>
              <a:t><![CDATA[Typical Finding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in radiograph]]></a:t>
            </a:r>
            <a:br/>
            <a:r>
              <a:rPr lang="en-US" strike="noStrike" sz="1400" spc="0" u="none" cap="none">
                <a:solidFill>
                  <a:srgbClr val="1E293B">
                    <a:alpha val="100000"/>
                  </a:srgbClr>
                </a:solidFill>
                <a:latin typeface="Calibri"/>
              </a:rPr>
              <a:t><![CDATA[Lytic lesion with surrounding scler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a:t>
            </a:r>
            <a:br/>
            <a:r>
              <a:rPr lang="en-US" strike="noStrike" sz="1400" spc="0" u="none" cap="none">
                <a:solidFill>
                  <a:srgbClr val="1E293B">
                    <a:alpha val="100000"/>
                  </a:srgbClr>
                </a:solidFill>
                <a:latin typeface="Calibri"/>
              </a:rPr>
              <a:t><![CDATA[Abscess cavity with surrounding bone marrow ede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a:t>
            </a:r>
            <a:br/>
            <a:r>
              <a:rPr lang="en-US" strike="noStrike" sz="1400" spc="0" u="none" cap="none">
                <a:solidFill>
                  <a:srgbClr val="1E293B">
                    <a:alpha val="100000"/>
                  </a:srgbClr>
                </a:solidFill>
                <a:latin typeface="Calibri"/>
              </a:rPr>
              <a:t><![CDATA[Detailed evaluation of cortical bone destr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rodie Abscess — Feature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is particularly useful for identifying marrow edema and distinguishing infection from neoplastic les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fferential Diagnosis]]></a:t>
            </a:r>
            <a:br/>
            <a:br/>
            <a:br/>
            <a:br/>
            <a:br/>
            <a:r>
              <a:rPr lang="en-US" strike="noStrike" sz="1400" spc="0" u="none" cap="none">
                <a:solidFill>
                  <a:srgbClr val="1E293B">
                    <a:alpha val="100000"/>
                  </a:srgbClr>
                </a:solidFill>
                <a:latin typeface="Calibri"/>
              </a:rPr>
              <a:t><![CDATA[Because Brodie abscess appears as a lytic bone lesion with surrounding sclerosis, it may mimic several benign or malignant bone tumo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steoid osteo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hondroblasto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osinophilic granulo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cys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w grade osteosarcom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rodie Abscess — Feature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relation between clinical history, laboratory tests and imaging findings helps differentiate Brodie abscess from these condi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boratory Investigations]]></a:t>
            </a:r>
            <a:br/>
            <a:br/>
            <a:br/>
            <a:br/>
            <a:br/>
            <a:r>
              <a:rPr lang="en-US" strike="noStrike" sz="1400" spc="0" u="none" cap="none">
                <a:solidFill>
                  <a:srgbClr val="1E293B">
                    <a:alpha val="100000"/>
                  </a:srgbClr>
                </a:solidFill>
                <a:latin typeface="Calibri"/>
              </a:rPr>
              <a:t><![CDATA[Laboratory findings in Brodie abscess may be relatively mild compared to acute osteomyelit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ild elevation of ES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lightly increased C reactive protei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rmal or mildly elevated white blood cell cou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lood cultures usually negativ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rodie Abscess — Feature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finitive diagnosis may require aspiration or biopsy of the lesion to identify the causative organis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a:t>
            </a:r>
            <a:br/>
            <a:br/>
            <a:br/>
            <a:br/>
            <a:br/>
            <a:r>
              <a:rPr lang="en-US" strike="noStrike" sz="1400" spc="0" u="none" cap="none">
                <a:solidFill>
                  <a:srgbClr val="1E293B">
                    <a:alpha val="100000"/>
                  </a:srgbClr>
                </a:solidFill>
                <a:latin typeface="Calibri"/>
              </a:rPr>
              <a:t><![CDATA[Treatment of Brodie abscess typically involves a combination of surgical and antibiotic therapy. The goal is to eradicate infection while preserving bone integr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curettage of abscess cav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moval of necrotic bone tissu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ulture directed antibiotic therap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grafting in large defec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rodie Abscess — Feature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 selected early cases with minimal symptoms, antibiotic therapy alone may be attempted. However most patients require surgical intervention for definitive treat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gnosis]]></a:t>
            </a:r>
            <a:br/>
            <a:br/>
            <a:br/>
            <a:br/>
            <a:br/>
            <a:r>
              <a:rPr lang="en-US" strike="noStrike" sz="1400" spc="0" u="none" cap="none">
                <a:solidFill>
                  <a:srgbClr val="1E293B">
                    <a:alpha val="100000"/>
                  </a:srgbClr>
                </a:solidFill>
                <a:latin typeface="Calibri"/>
              </a:rPr>
              <a:t><![CDATA[The prognosis of Brodie abscess is generally favorable with appropriate treatment. Most patients achieve complete resolution following surgical curettage and antibiotic therap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rodie Abscess — Feature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layed diagnosis or inadequate treatment may lead to progression to chronic osteomyelitis. Therefore early recognition and prompt management are essenti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br/>
            <a:r>
              <a:rPr lang="en-US" strike="noStrike" sz="1400" spc="0" u="none" cap="none">
                <a:solidFill>
                  <a:srgbClr val="1E293B">
                    <a:alpha val="100000"/>
                  </a:srgbClr>
                </a:solidFill>
                <a:latin typeface="Calibri"/>
              </a:rPr>
              <a:t><![CDATA[Brodie abscess is a form of subacute osteomyelit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st common organism is Staphylococcus aure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bia metaphysis is the most frequent sit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graph shows lytic lesion with surrounding scler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usually involves surgical curettage and antibiotic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Brodie BC On chronic abscess of bone]]></a:t>
            </a:r>
            <a:br/>
            <a:r>
              <a:rPr lang="en-US" strike="noStrike" sz="1200" spc="0" u="none" cap="none">
                <a:solidFill>
                  <a:srgbClr val="1E293B">
                    <a:alpha val="100000"/>
                  </a:srgbClr>
                </a:solidFill>
                <a:latin typeface="Calibri"/>
              </a:rPr>
              <a:t><![CDATA[Waldvogel FA Osteomyelitis Lancet]]></a:t>
            </a:r>
            <a:br/>
            <a:r>
              <a:rPr lang="en-US" strike="noStrike" sz="1200" spc="0" u="none" cap="none">
                <a:solidFill>
                  <a:srgbClr val="1E293B">
                    <a:alpha val="100000"/>
                  </a:srgbClr>
                </a:solidFill>
                <a:latin typeface="Calibri"/>
              </a:rPr>
              <a:t><![CDATA[Rockwood and Green Fractures in Adults]]></a:t>
            </a:r>
            <a:br/>
            <a:r>
              <a:rPr lang="en-US" strike="noStrike" sz="1200" spc="0" u="none" cap="none">
                <a:solidFill>
                  <a:srgbClr val="1E293B">
                    <a:alpha val="100000"/>
                  </a:srgbClr>
                </a:solidFill>
                <a:latin typeface="Calibri"/>
              </a:rPr>
              <a:t><![CDATA[Court Brown Trauma Orthopaedics]]></a:t>
            </a:r>
            <a:br/>
            <a:r>
              <a:rPr lang="en-US" strike="noStrike" sz="1200" spc="0" u="none" cap="none">
                <a:solidFill>
                  <a:srgbClr val="1E293B">
                    <a:alpha val="100000"/>
                  </a:srgbClr>
                </a:solidFill>
                <a:latin typeface="Calibri"/>
              </a:rPr>
              <a:t><![CDATA[Orthobullets Brodie Abscess Topi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Brodie Abscess — Features & Management]]></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Subacute osteomyelitis presenting as a localized lytic lesion with sclerotic rim (usually metaphyseal). Typical organisms: Staphylococcus aureus; culture may be negative. Symptoms: localized pain, minimal systemic signs, often night pain relieved by NSAIDs. Imaging: X‑ray—lytic cavity with sclerotic margin; MRI—rim enhancement with surrounding edema. Management: Curettage ± bone graft, culture‑directed antibiotic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rodie Abscess — Feature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br/>
            <a:br/>
            <a:r>
              <a:rPr lang="en-US" strike="noStrike" sz="1400" spc="0" u="none" cap="none">
                <a:solidFill>
                  <a:srgbClr val="1E293B">
                    <a:alpha val="100000"/>
                  </a:srgbClr>
                </a:solidFill>
                <a:latin typeface="Calibri"/>
              </a:rPr>
              <a:t><![CDATA[Brodie abscess is a localized form of subacute osteomyelitis characterized by a well circumscribed intraosseous abscess surrounded by sclerotic bone. It represents a chronic low grade infection that usually develops within the metaphysis of long bones. The condition is most frequently observed in children and young adul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rodie Abscess — Feature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nlike acute osteomyelitis, Brodie abscess typically presents with mild symptoms and minimal systemic manifestations. The infection remains localized due to the balance between host immune response and the virulence of the infecting organism. As a result, the lesion often becomes encapsulated by reactive bo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rodie Abscess — Feature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lesion was first described by Sir Benjamin Brodie in the nineteenth century. It is considered a classic example of subacute osteomyelitis and remains an important differential diagnosis when evaluating lytic bone lesions in young pati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mely recognition is important because Brodie abscess may mimic bone tumors radiologically. Accurate diagnosis requires correlation between clinical findings, imaging studies and sometimes histopathological examin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rodie Abscess — Feature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tiology and Pathogenesis]]></a:t>
            </a:r>
            <a:br/>
            <a:br/>
            <a:br/>
            <a:br/>
            <a:br/>
            <a:r>
              <a:rPr lang="en-US" strike="noStrike" sz="1400" spc="0" u="none" cap="none">
                <a:solidFill>
                  <a:srgbClr val="1E293B">
                    <a:alpha val="100000"/>
                  </a:srgbClr>
                </a:solidFill>
                <a:latin typeface="Calibri"/>
              </a:rPr>
              <a:t><![CDATA[Brodie abscess typically develops from hematogenous spread of bacteria to the metaphyseal region of long bones. The metaphysis has a rich vascular supply with slow flowing capillary loops, making it susceptible to bacterial deposi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most common organism responsible for Brodie abscess is Staphylococcus aureus. However other organisms such as Streptococcus species and occasionally Gram negative bacteria may also be involv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rodie Abscess — Feature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ollowing bacterial colonization, a localized inflammatory response occurs. The body attempts to contain the infection by forming a fibrous capsule and surrounding sclerotic bone. This results in the characteristic appearance of a well defined cavity within the b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matogenous spread of bacteria to b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calized inflammatory respon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ormation of intraosseous abscess cav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active sclerosis surrounding the le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rodie Abscess — Feature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relatively low virulence of the organism combined with host immune response results in a subacute clinical presentation rather than acute systemic inf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mon Sites of Brodie Abscess]]></a:t>
            </a:r>
            <a:br/>
            <a:br/>
            <a:br/>
            <a:br/>
            <a:br/>
            <a:r>
              <a:rPr lang="en-US" strike="noStrike" sz="1400" spc="0" u="none" cap="none">
                <a:solidFill>
                  <a:srgbClr val="1E293B">
                    <a:alpha val="100000"/>
                  </a:srgbClr>
                </a:solidFill>
                <a:latin typeface="Calibri"/>
              </a:rPr>
              <a:t><![CDATA[Brodie abscess most commonly affects the metaphysis of long bones. The tibia is the most frequently involved b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a:t>
            </a:r>
            <a:br/>
            <a:r>
              <a:rPr lang="en-US" strike="noStrike" sz="1400" spc="0" u="none" cap="none">
                <a:solidFill>
                  <a:srgbClr val="1E293B">
                    <a:alpha val="100000"/>
                  </a:srgbClr>
                </a:solidFill>
                <a:latin typeface="Calibri"/>
              </a:rPr>
              <a:t><![CDATA[Common Lo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bia]]></a:t>
            </a:r>
            <a:br/>
            <a:r>
              <a:rPr lang="en-US" strike="noStrike" sz="1400" spc="0" u="none" cap="none">
                <a:solidFill>
                  <a:srgbClr val="1E293B">
                    <a:alpha val="100000"/>
                  </a:srgbClr>
                </a:solidFill>
                <a:latin typeface="Calibri"/>
              </a:rPr>
              <a:t><![CDATA[Proximal or distal metaphy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emur]]></a:t>
            </a:r>
            <a:br/>
            <a:r>
              <a:rPr lang="en-US" strike="noStrike" sz="1400" spc="0" u="none" cap="none">
                <a:solidFill>
                  <a:srgbClr val="1E293B">
                    <a:alpha val="100000"/>
                  </a:srgbClr>
                </a:solidFill>
                <a:latin typeface="Calibri"/>
              </a:rPr>
              <a:t><![CDATA[Distal metaphy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umerus]]></a:t>
            </a:r>
            <a:br/>
            <a:r>
              <a:rPr lang="en-US" strike="noStrike" sz="1400" spc="0" u="none" cap="none">
                <a:solidFill>
                  <a:srgbClr val="1E293B">
                    <a:alpha val="100000"/>
                  </a:srgbClr>
                </a:solidFill>
                <a:latin typeface="Calibri"/>
              </a:rPr>
              <a:t><![CDATA[Proximal metaphy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us]]></a:t>
            </a:r>
            <a:br/>
            <a:r>
              <a:rPr lang="en-US" strike="noStrike" sz="1400" spc="0" u="none" cap="none">
                <a:solidFill>
                  <a:srgbClr val="1E293B">
                    <a:alpha val="100000"/>
                  </a:srgbClr>
                </a:solidFill>
                <a:latin typeface="Calibri"/>
              </a:rPr>
              <a:t><![CDATA[Distal metaphy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rodie Abscess — Feature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ther bones such as the talus, calcaneus and vertebrae may occasionally be involved but are less comm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Features]]></a:t>
            </a:r>
            <a:br/>
            <a:br/>
            <a:br/>
            <a:br/>
            <a:br/>
            <a:r>
              <a:rPr lang="en-US" strike="noStrike" sz="1400" spc="0" u="none" cap="none">
                <a:solidFill>
                  <a:srgbClr val="1E293B">
                    <a:alpha val="100000"/>
                  </a:srgbClr>
                </a:solidFill>
                <a:latin typeface="Calibri"/>
              </a:rPr>
              <a:t><![CDATA[The clinical presentation of Brodie abscess is usually insidious. Patients often present with localized bone pain that may persist for weeks or months before diagn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calized bone pai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in often worse at nigh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ild tenderness over affected b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inimal swell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re systemic symptom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64">
  <a:themeElements>
    <a:clrScheme name="Theme6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2026-08-13T16:03:29Z</dcterms:created>
  <dcterms:modified xsi:type="dcterms:W3CDTF">2026-08-13T16:03:29Z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