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426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Galeazzi Injur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ways assess the distal radioulnar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s usually require ORI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Galeazzi Fracture]]></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Galeazzi Injur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adial shaft fracture with disruption of the distal radioulnar joint (DRUJ). Occurs in middle to distal third radius fracture. Requires ORIF of radius and stabilization of DRUJ. Called 'fracture of necessity' because surgery is mandatory in adults. Complications: DRUJ instability, chronic pain,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A Galeazzi injury refers to a fracture of the distal third of the radius associated with dislocation or disruption of the distal radioulnar joint (DRUJ). It is an unstable forearm injury that requires accurate recognition and appropriate management. In adults, Galeazzi injuries almost always require surgical fixation due to the inherent instability of the DRUJ after radial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s injury pattern is often described as the “fracture of necessity” because operative treatment is typically required to restore forearm stability and function. Failure to recognize the associated DRUJ injury may lead to chronic wrist instability, pain, and loss of forearm 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a:t>
            </a:r>
            <a:br/>
            <a:br/>
            <a:br/>
            <a:r>
              <a:rPr lang="en-US" strike="noStrike" sz="1400" spc="0" u="none" cap="none">
                <a:solidFill>
                  <a:srgbClr val="1E293B">
                    <a:alpha val="100000"/>
                  </a:srgbClr>
                </a:solidFill>
                <a:latin typeface="Calibri"/>
              </a:rPr>
              <a:t><![CDATA[The distal radioulnar joint (DRUJ) is a pivot joint that allows pronation and supination of the forearm. Stability of the DRUJ is maintained by several important stru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angular fibrocartilage complex (TFC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osseous membra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radioulnar liga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nator quadratus mus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Galeazzi injuries, disruption of these stabilizing structures leads to instability of the distal ulna relative to the radi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br/>
            <a:r>
              <a:rPr lang="en-US" strike="noStrike" sz="1400" spc="0" u="none" cap="none">
                <a:solidFill>
                  <a:srgbClr val="1E293B">
                    <a:alpha val="100000"/>
                  </a:srgbClr>
                </a:solidFill>
                <a:latin typeface="Calibri"/>
              </a:rPr>
              <a:t><![CDATA[Represents approximately 3–7% of forearm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e common in adults than childre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ften associated with high-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Group]]></a:t>
            </a:r>
            <a:br/>
            <a:r>
              <a:rPr lang="en-US" strike="noStrike" sz="1400" spc="0" u="none" cap="none">
                <a:solidFill>
                  <a:srgbClr val="1E293B">
                    <a:alpha val="100000"/>
                  </a:srgbClr>
                </a:solidFill>
                <a:latin typeface="Calibri"/>
              </a:rPr>
              <a:t><![CDATA[Typical 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s]]></a:t>
            </a:r>
            <a:br/>
            <a:r>
              <a:rPr lang="en-US" strike="noStrike" sz="1400" spc="0" u="none" cap="none">
                <a:solidFill>
                  <a:srgbClr val="1E293B">
                    <a:alpha val="100000"/>
                  </a:srgbClr>
                </a:solidFill>
                <a:latin typeface="Calibri"/>
              </a:rPr>
              <a:t><![CDATA[High-energy trauma or fal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ildren]]></a:t>
            </a:r>
            <a:br/>
            <a:r>
              <a:rPr lang="en-US" strike="noStrike" sz="1400" spc="0" u="none" cap="none">
                <a:solidFill>
                  <a:srgbClr val="1E293B">
                    <a:alpha val="100000"/>
                  </a:srgbClr>
                </a:solidFill>
                <a:latin typeface="Calibri"/>
              </a:rPr>
              <a:t><![CDATA[Fall on outstretched h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Fall on outstretched hand with forearm in pro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trauma to forear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nergy road traffic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rts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force transmitted through the radius causes fracture of the distal radius and disruption of the distal radioulnar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Pain and swelling in distal forear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erness over distal radi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minence of distal uln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ited pronation and sup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 of forear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reful examination of the distal radioulnar joint is essential to identify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X-ray forearm including wrist and elb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 and lateral wrist radiograp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complex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signs of DRUJ injury include widening of the joint, dorsal displacement of the ulna, and radial short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Features]]></a:t>
            </a:r>
            <a:br/>
            <a:br/>
            <a:b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fracture]]></a:t>
            </a:r>
            <a:br/>
            <a:r>
              <a:rPr lang="en-US" strike="noStrike" sz="1400" spc="0" u="none" cap="none">
                <a:solidFill>
                  <a:srgbClr val="1E293B">
                    <a:alpha val="100000"/>
                  </a:srgbClr>
                </a:solidFill>
                <a:latin typeface="Calibri"/>
              </a:rPr>
              <a:t><![CDATA[Distal third radius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UJ disruption]]></a:t>
            </a:r>
            <a:br/>
            <a:r>
              <a:rPr lang="en-US" strike="noStrike" sz="1400" spc="0" u="none" cap="none">
                <a:solidFill>
                  <a:srgbClr val="1E293B">
                    <a:alpha val="100000"/>
                  </a:srgbClr>
                </a:solidFill>
                <a:latin typeface="Calibri"/>
              </a:rPr>
              <a:t><![CDATA[Dislocation or sublu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displacement]]></a:t>
            </a:r>
            <a:br/>
            <a:r>
              <a:rPr lang="en-US" strike="noStrike" sz="1400" spc="0" u="none" cap="none">
                <a:solidFill>
                  <a:srgbClr val="1E293B">
                    <a:alpha val="100000"/>
                  </a:srgbClr>
                </a:solidFill>
                <a:latin typeface="Calibri"/>
              </a:rPr>
              <a:t><![CDATA[Dorsal displacement of uln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r>
              <a:rPr lang="en-US" strike="noStrike" sz="1400" spc="0" u="none" cap="none">
                <a:solidFill>
                  <a:srgbClr val="1E293B">
                    <a:alpha val="100000"/>
                  </a:srgbClr>
                </a:solidFill>
                <a:latin typeface="Calibri"/>
              </a:rPr>
              <a:t><![CDATA[Treatment differs between adults and children due to differences in bone remodeling potential and ligament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in Adults]]></a:t>
            </a:r>
            <a:br/>
            <a:br/>
            <a:br/>
            <a:r>
              <a:rPr lang="en-US" strike="noStrike" sz="1400" spc="0" u="none" cap="none">
                <a:solidFill>
                  <a:srgbClr val="1E293B">
                    <a:alpha val="100000"/>
                  </a:srgbClr>
                </a:solidFill>
                <a:latin typeface="Calibri"/>
              </a:rPr>
              <a:t><![CDATA[Open reduction and internal fixation of radi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fixation of radial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ment of DRUJ stability after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mporary DRUJ pinning if instability persis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ce the radius is anatomically reduced, the distal radioulnar joint often reduces spontaneous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in Children]]></a:t>
            </a:r>
            <a:br/>
            <a:br/>
            <a:br/>
            <a:r>
              <a:rPr lang="en-US" strike="noStrike" sz="1400" spc="0" u="none" cap="none">
                <a:solidFill>
                  <a:srgbClr val="1E293B">
                    <a:alpha val="100000"/>
                  </a:srgbClr>
                </a:solidFill>
                <a:latin typeface="Calibri"/>
              </a:rPr>
              <a:t><![CDATA[Closed re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mobilization in long arm ca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ery rarely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Chronic DRUJ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union of radi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forearm 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Galeazzi fracture = distal radius fracture + DRUJ disru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own as the “fracture of necessity” in ad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2026-09-15T04:53:10Z</dcterms:created>
  <dcterms:modified xsi:type="dcterms:W3CDTF">2026-09-15T04:53:10Z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