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27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nshot wounds can produce injuries ranging from small low-energy soft-tissue wounds to devastating open fractures with vascular, nerve and soft-tissue damage. Management is determined by the actual tissue injury, contamination, fracture stability and associated neurovascular or visceral injuries rather than by projectile velocity alone. Uncomplicated low-energy fractures may often be treated according to standard fracture principles, while high-energy injuries usually require open-fracture management with debridement, antibiotics, skeletal stabilisation and soft-tissue reconstruction. Retained bullets do not require routine removal, although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unshot wounds (GSWs) are complex traumatic injuries in which damage results not only from dire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netration by a projectile but also from the transfer of kinetic energy to surrounding tissues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paedic involvement is common because bullets may injure bone, joints, muscles, tendons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eripheral nerves and major blood vessel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everity of a gunshot injury cannot be determined simply by the size of the entry wound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agement depends on the energy transferred to the tissues, anatomical structures injured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gree of contamination, soft-tissue viability, fracture pattern and associated neurovascular or visceral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eat the injury produced by the projectile – not simply the presence of a bullet wound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sic Ballistic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allistics refers to the study of projectile motion and its effects. From the orthopaedic perspective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important concept is the amount of energy transferred from the projectile to the tiss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kinetic energy of a projectile is represented conceptually by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inetic Energy = ½ × mass × velocity²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ecause velocity is squared, an increase in projectile velocity can markedly increase kinetic energy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owever, the amount of tissue damage depends on how much of this energy is actually transferred to the bod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-Energy and High-Energy Gunshot Injurie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ditional descriptions often divide gunshot wounds according to projectile velocity.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ly, however, the resulting tissue injury is more important than the nominal muzzle veloc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ea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wer-Energy Inju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gh-Energy Injur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ypical sett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y civilian handgun injuri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fles, military weapons, close-range shotgun or substantial energy transf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-tissue damag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relatively limi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nsive devitalisation may occu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vit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Usually less mark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tentially extensiv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patter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be relatively simple or comminu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highly comminuted with bone lo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brideme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ften limited or not required operatively in uncomplicated wound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ormal irrigation and debridement frequently requir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“personality of the wound” is more clinically useful than velocity al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chanisms of Tissue Injury]]></a:t>
            </a:r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1. Permanent Cav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ssue directly crushed and destroyed by the projectile forms the permanent wound trac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2. Temporary Cavitat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pid energy transfer may cause surrounding tissues to be temporarily displaced outward,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ducing a transient cavity larger than the projectile itself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linical importance of temporary cavitation depends greatly on tissue elastic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3. Fragmen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projectile, bone or both may fragment. Secondary bone fragments can behave like additional missil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d increase local tissue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ffect on Different Tissues]]></a:t>
            </a:r>
            <a:br/>
            <a:br/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ss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ortant Featu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sc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undergo crush, necrosis and cavit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fragment extensively and generate secondary missi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end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be partially or completely disrup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r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be contused, stretched or transecte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d vesse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n develop laceration, thrombosis, pseudoaneurysm or AV fistu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oin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y develop contamination, cartilage injury and retained intra-articular fragm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try and Exit Wounds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try wounds are often smaller than exit wounds, but this is not sufficiently reliable to determin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jectile direction or severity of tissue damag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skin wound may dramatically underestimate deep tissue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patient may have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ntry and exit wound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 entry wound with retained projecti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ple wounds produced by one or multiple projectile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gment wounds caused by projectile or bone fragment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 not assume that two skin wounds necessarily represent one simple straight projectile path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itial Management – Trauma Principles First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gunshot wound should initially be approached as a trauma patient rather than as an isolat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paedic fractu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 major trauma, management follows standard trauma resuscitation principles: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irway with cervical-spine considerations where appropria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reathing and ventil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irculation and haemorrhage contro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Neurological assessmen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exposure while preventing hypotherm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ife-threatening haemorrhage, thoracic, abdominal, pelvic and vascular injuries take priority over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initive fracture treatment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rthopaedic Assessment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fter stabilisation, the injured extremity should be systematically assess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ocument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ocation and number of wound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tive bleeding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oft-tissue los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ss contamin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osed bone or tend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formit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welling and compartment tens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tor fun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ensory func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al pul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apillary refill and limb temperature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complete pre- and post-intervention neurovascular examination should be documente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amination of the Wound]]></a:t>
            </a:r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portant features suggesting a more severe wound include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arge soft-tissue defec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tensive contamin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vitalised skin or musc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xposed b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los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jor vascular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artment syndrom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ss joint contamin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ociated hollow-viscus injur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maging]]></a:t>
            </a:r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lain Radiograph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tain appropriate AP and lateral radiographs of the involved region and include the joints abov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d below when fracture pattern or projectile path warrants i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diographs may demonstrate: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configura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inut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ne los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rojectile fragment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sible intra-articular fragments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Gunshot Wounds – Principles and Orthopaedic Manageme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2026-10-31T08:48:36Z</dcterms:created>
  <dcterms:modified xsi:type="dcterms:W3CDTF">2026-10-31T08:48:36Z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