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9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ssue directly crushed and destroyed by the projectile forms the permanent wound track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. Temporary Cavi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pid energy transfer may cause surrounding tissues to be temporarily displaced outward,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ducing a transient cavity larger than the projectile itself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linical importance of temporary cavitation depends greatly on tissue elasticit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 Fragm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rojectile, bone or both may fragment. Secondary bone fragments can behave like additional missil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 increase local tissue injur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ffect on Different Tissues]]></a:t>
            </a:r>
            <a:br/>
            <a:br/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ortant Fea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undergo crush, necrosis and cav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fragment extensively and generate secondary missil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be partially or completely disrup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r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be contused, stretched or transec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vess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 develop laceration, thrombosis, pseudoaneurysm or AV fist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develop contamination, cartilage injury and retained intra-articular frag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ry and Exit Wounds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ry wounds are often smaller than exit wounds, but this is not sufficiently reliable to determi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jectile direction or severity of tissue damag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kin wound may dramatically underestimate deep tissue injur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patient may hav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ry and exit wound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entry wound with retained projectil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wounds produced by one or multiple projectil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gment wounds caused by projectile or bone fragment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 not assume that two skin wounds necessarily represent one simple straight projectile path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Management – Trauma Principles First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gunshot wound should initially be approached as a trauma patient rather than as an isol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paedic fractur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 major trauma, management follows standard trauma resuscitation principles: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rway with cervical-spine considerations where appropriat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eathing and ventil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irculation and haemorrhage control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logical assessmen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exposure while preventing hypothermia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fe-threatening haemorrhage, thoracic, abdominal, pelvic and vascular injuries take priority ov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ve fracture treat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paedic Assessment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ter stabilisation, the injured extremity should be systematically assesse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cu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 and number of wound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e bleeding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-tissue los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ss contamin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osed bone or tend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ormit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welling and compartment tens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tor fun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ory fun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pulse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pillary refill and limb temperat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omplete pre- and post-intervention neurovascular examination should be documente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 of the Wound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ortant features suggesting a more severe wound includ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soft-tissue defec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sive contamin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vitalised skin or muscl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osed bon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los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jor vascular injur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artment syndrom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ss joint contamin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hollow-viscus injur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]]></a:t>
            </a:r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tain appropriate AP and lateral radiographs of the involved region and include the joints abo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 below when fracture pattern or projectile path warrants i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s may demonstrat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configur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los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jectile fragment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sible intra-articular fragmen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nshot wounds can produce injuries ranging from small low-energy soft-tissue wounds to devastating open fractures with vascular, nerve and soft-tissue damage. Management is determined by the actual tissue injury, contamination, fracture stability and associated neurovascular or visceral injuries rather than by projectile velocity alone. Uncomplicated low-energy fractures may often be treated according to standard fracture principles, while high-energy injuries usually require open-fracture management with debridement, antibiotics, skeletal stabilisation and soft-tissue reconstruction. Retained bullets do not require routine removal, althoug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nshot wounds (GSWs) are complex traumatic injuries in which damage results not only from dir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netration by a projectile but also from the transfer of kinetic energy to surrounding tissues.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paedic involvement is common because bullets may injure bone, joints, muscles, tendons,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nerves and major blood vessel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verity of a gunshot injury cannot be determined simply by the size of the entry wound.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depends on the energy transferred to the tissues, anatomical structures injured,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ree of contamination, soft-tissue viability, fracture pattern and associated neurovascular or visceral injur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 the injury produced by the projectile – not simply the presence of a bullet woun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ic Ballistics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llistics refers to the study of projectile motion and its effects. From the orthopaedic perspective,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important concept is the amount of energy transferred from the projectile to the tissu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kinetic energy of a projectile is represented conceptually by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netic Energy = ½ × mass × velocity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cause velocity is squared, an increase in projectile velocity can markedly increase kinetic energy.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ever, the amount of tissue damage depends on how much of this energy is actually transferred to the bod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-Energy and High-Energy Gunshot Injuries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ditional descriptions often divide gunshot wounds according to projectile velocity.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ly, however, the resulting tissue injury is more important than the nominal muzzle velocit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-Energy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Energy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sett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civilian handgun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fles, military weapons, close-range shotgun or substantial energy transf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-tissue dam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relatively limi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sive devitalisation may occu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vi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less mark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tentially extens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unshot Wounds – Principles and Orthopaedic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be relatively simple or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highly comminuted with bone lo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brid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limited or not required operatively in uncomplicated wound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mal irrigation and debridement frequently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“personality of the wound” is more clinically useful than velocity alon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s of Tissue Injury]]></a:t>
            </a:r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. Permanent Cav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2026-09-15T00:49:41Z</dcterms:created>
  <dcterms:modified xsi:type="dcterms:W3CDTF">2026-09-15T00:49:41Z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