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1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studies are important for evaluating the severity of joint damage in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pace narrowing and osteophy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and cartilag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 of joint effusion and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particularly useful in detecting early synovial changes before significant joint damage occu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s of Treat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haemophilic arthropathy focuses on preventing bleeding episodes, controlling synovitis and preserving joint fun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lacement therapy with clotting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and rehabil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tic support for joint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in advanc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ophylactic factor replacement therapy has significantly reduced the incidence of severe joint disease in haemophilia patient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bleeding episodes should be treated promptly to prevent long term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clotting factor re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 of the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e application to reduce swell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band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ion of the li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treatment often leads to rapid symptom relief and prevents further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may be required in patients with advanced haemophilic arthropathy who develop severe joint destru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ectomy for chronic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rthrodesis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joint arthroplasty in end stag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replacement is one of the most commonly performed procedures in patients with advanced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ve strategies play a crucial role in reducing the burden of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clotting factor 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ular physio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strengthening exerc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ance of high risk activit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eventive care significantly improves long term functional outcomes in patients with haemophil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results from recurrent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is the 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contributes to repeated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detects early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 replacement therapy is the cornerstone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z-Merchan EC Hemophilic Arthropathy Journal of Bone and Joint Surgery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ld Federation of Hemophilia Guideline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 Brown Trauma Orthopaedic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 Fractures in Adult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H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hemarthroses → synovial hypertrophy → cartilage damage and arthropathy (ankle, knee, elbow). Evaluation: bleeding history, factor levels/inhibitors, US/MRI for synovitis and osteochondral damage. Acute bleed management: RICE + factor replacement to target levels (VIII or IX). Chronic synovitis: radiosynovectomy/arthroscopic synovectomy; advanced arthropathy—osteotomy, arthrodesis, arthroplasty. Always coordinate with hematology for perioperative factor protocol ± antifibrinoly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is a chronic joint disease that develops in patients with haemophilia due to recurrent episodes of bleeding into joints, known as hemarthrosis. Repeated intra-articular bleeding leads to progressive joint damage, synovial hypertrophy, cartilage destruction and eventually secondary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a is an inherited bleeding disorder caused by deficiency of clotting factors. Haemophilia A results from deficiency of factor VIII, while haemophilia B results from deficiency of factor IX. Because clotting is impaired, even minor trauma may lead to bleeding within joints and soft tissu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synovial joints are most commonly affected, particularly the knee, ankle and elbow. Early recognition and appropriate treatment are important to prevent permanent joint damage and disabilit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eeding into the joint cavity initiates an inflammatory cascade within the synovium. Blood breakdown products stimulate synovial hypertrophy and proliferation, resulting in chronic synov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ypertrophied synovium becomes highly vascular and fragile, making it more susceptible to further bleeding episodes. This cycle of bleeding and inflammation gradually damages the articular cartil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ated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degenerative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 time the joint becomes stiff, painful and deformed due to chronic structural damag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s Commonly Affec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tain joints are particularly prone to recurrent bleeding in haemophilia because they are exposed to frequent mechanical stress during daily activiti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 of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children and adolesc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nd should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frequently involv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e joints often become known as target joints due to repeated bleeding episod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s with haemophilic arthropathy often present with a history of recurrent joint bleeding. The symptoms vary depending on the stage of the diseas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welling due to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tender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d range of m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wasting around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acute bleeding episodes the joint becomes warm, swollen and painful. Chronic disease leads to progressive stiffness and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 of Haemophilic Arthropath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joint disease progresses through several stages depending on the severity and frequency of bleeding episod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emarth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swollen joint due to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ronic synov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 stage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 degenerative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2026-05-01T19:55:38Z</dcterms:created>
  <dcterms:modified xsi:type="dcterms:W3CDTF">2026-05-01T19:55:38Z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