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4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hemarthroses → synovial hypertrophy → cartilage damage and arthropathy (ankle, knee, elbow). Evaluation: bleeding history, factor levels/inhibitors, US/MRI for synovitis and osteochondral damage. Acute bleed management: RICE + factor replacement to target levels (VIII or IX). Chronic synovitis: radiosynovectomy/arthroscopic synovectomy; advanced arthropathy—osteotomy, arthrodesis, arthroplasty. Always coordinate with hematology for perioperative factor protocol ± antifibrinolytic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philic arthropathy is a chronic joint disease that develops in patients with haemophilia due to recurrent episodes of bleeding into joints, known as hemarthrosis. Repeated intra-articular bleeding leads to progressive joint damage, synovial hypertrophy, cartilage destruction and eventually secondary osteoarthr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philia is an inherited bleeding disorder caused by deficiency of clotting factors. Haemophilia A results from deficiency of factor VIII, while haemophilia B results from deficiency of factor IX. Because clotting is impaired, even minor trauma may lead to bleeding within joints and soft tissu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synovial joints are most commonly affected, particularly the knee, ankle and elbow. Early recognition and appropriate treatment are important to prevent permanent joint damage and disabil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urrent bleeding into the joint cavity initiates an inflammatory cascade within the synovium. Blood breakdown products stimulate synovial hypertrophy and proliferation, resulting in chronic synoviti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hypertrophied synovium becomes highly vascular and fragile, making it more susceptible to further bleeding episodes. This cycle of bleeding and inflammation gradually damages the articular cartil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eated hemarthr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hypertroph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destruc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chondral bone dam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ressive degenerative arthr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 time the joint becomes stiff, painful and deformed due to chronic structural damag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s Commonly Affected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ertain joints are particularly prone to recurrent bleeding in haemophilia because they are exposed to frequent mechanical stress during daily activiti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equency of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ne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ly affected joi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k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cond most comm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bo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on in children and adolescent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p and should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frequently involv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se joints often become known as target joints due to repeated bleeding episod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ients with haemophilic arthropathy often present with a history of recurrent joint bleeding. The symptoms vary depending on the stage of the dise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swelling due to hemarthr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 and tendern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duced range of mo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in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le wasting around affected joi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ing acute bleeding episodes the joint becomes warm, swollen and painful. Chronic disease leads to progressive stiffness and deformit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s of Haemophilic Arthropath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philic joint disease progresses through several stages depending on the severity and frequency of bleeding episo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hemarthro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ful swollen joint due to bleed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ronic synovit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sistent synovial hypertroph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rtilage degener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ressive joint dam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 stage arthropath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vere degenerative arthrit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ogical Finding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 studies are important for evaluating the severity of joint damage in haemophilic arthropath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 Moda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nding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space narrowing and osteophy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hypertrophy and cartilage dam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ltrasoun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tection of joint effusion and synov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is particularly useful in detecting early synovial changes before significant joint damage occur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inciples of Treat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haemophilic arthropathy focuses on preventing bleeding episodes, controlling synovitis and preserving joint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placement therapy with clotting facto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acute hemarthr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hysiotherapy and rehabil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tic support for joint stabilit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reatment in advanced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rly prophylactic factor replacement therapy has significantly reduced the incidence of severe joint disease in haemophilia patien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Acute Hemarthrosi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ute bleeding episodes should be treated promptly to prevent long term joint dam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ediate clotting factor replac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t of the affected joi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ce application to reduce swell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ression band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vation of the lim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rly treatment often leads to rapid symptom relief and prevents further joint dam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treatment may be required in patients with advanced haemophilic arthropathy who develop severe joint destru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ectomy for chronic synovit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rthroscopic debrid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arthrodesis in severe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joint arthroplasty in end stage diseas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otal knee replacement is one of the most commonly performed procedures in patients with advanced haemophilic arthropath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ven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ventive strategies play a crucial role in reducing the burden of haemophilic arthropath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ctic clotting factor therap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gular physiotherap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le strengthening exerci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oidance of high risk activit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rly preventive care significantly improves long term functional outcomes in patients with haemophilia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aemophilic arthropathy results from recurrent hemarthr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nee is the most commonly affected joi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hypertrophy contributes to repeated bleed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detects early joint damag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ctor replacement therapy is the cornerstone of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driguez-Merchan EC Hemophilic Arthropathy Journal of Bone and Joint Surgery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rld Federation of Hemophilia Guidelines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urt Brown Trauma Orthopaedics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ckwood and Green Fractures in Adults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Hemophilic Arthropath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aemophilic Arthropathy — Evaluation &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2026-09-20T21:05:14Z</dcterms:created>
  <dcterms:modified xsi:type="dcterms:W3CDTF">2026-09-20T21:05:14Z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