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49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and Injuries - An Overview]]></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on examination: test FDP by holding the PIP joint extended and asking the patient to flex the DIP joint; test FDS by holding the other fingers extended and asking for isolated PIP flexion; test extensor function at MCP, PIP and DIP levels; examine EPL and FPL independently in thumb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assessment: capillary refill, skin colour and temperature should be recorded. Test median, ulnar and radial sensory territories and, where appropriate, two-point discrimination on the involved dig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y dorsal MCP wound following a punch should be regarded as a possible human fight bite until proven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of Hand Injuries]]></a:t>
            </a:r>
            <a:br/>
            <a:br/>
            <a:br/>
            <a:br/>
            <a:r>
              <a:rPr lang="en-US" strike="noStrike" sz="1400" spc="0" u="none" cap="none">
                <a:solidFill>
                  <a:srgbClr val="1E293B">
                    <a:alpha val="100000"/>
                  </a:srgbClr>
                </a:solidFill>
                <a:latin typeface="Calibri"/>
              </a:rPr>
              <a:t><![CDATA[Standard radiographs generally include PA, oblique and lateral views. A true lateral of the affected digit may be more useful than a lateral of the entire hand when assessing phalangeal or articular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ways identify whether a fracture is extra-articular or intra-articular and assess displacement, angulation, shortening, comminution and associated subluxation 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umb: dedicated thumb views should be obtained. A Robert view provides a true AP-type projection of the thumb CMC joint and is particularly useful for first metacarpal ba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ewerton view: may help demonstrate metacarpal head fractures that are difficult to appreciate on standard view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is especially valuable for complex intra-articular fractures, metacarpal head fractures, CMC fracture-dislocations, hamate-associated injuries, Rolando fractures and injuries where the true extent of articular comminution is unclear on plain radiograp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ition of Safe Immobilisation — POSI]]></a:t>
            </a:r>
            <a:br/>
            <a:br/>
            <a:br/>
            <a:r>
              <a:rPr lang="en-US" strike="noStrike" sz="1400" spc="0" u="none" cap="none">
                <a:solidFill>
                  <a:srgbClr val="1E293B">
                    <a:alpha val="100000"/>
                  </a:srgbClr>
                </a:solidFill>
                <a:latin typeface="Calibri"/>
              </a:rPr>
              <a:t><![CDATA[When immobilisation is required, the position of the hand matters almost as much as the duration of immobilisation. The intrinsic-plus or Edinburgh position places the important capsuloligamentous structures near their maximum functional length and reduces the risk of disabling cont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a:t>
            </a:r>
            <a:br/>
            <a:r>
              <a:rPr lang="en-US" strike="noStrike" sz="1400" spc="0" u="none" cap="none">
                <a:solidFill>
                  <a:srgbClr val="1E293B">
                    <a:alpha val="100000"/>
                  </a:srgbClr>
                </a:solidFill>
                <a:latin typeface="Calibri"/>
              </a:rPr>
              <a:t><![CDATA[Position]]></a:t>
            </a:r>
            <a:br/>
            <a:r>
              <a:rPr lang="en-US" strike="noStrike" sz="1400" spc="0" u="none" cap="none">
                <a:solidFill>
                  <a:srgbClr val="1E293B">
                    <a:alpha val="100000"/>
                  </a:srgbClr>
                </a:solidFill>
                <a:latin typeface="Calibri"/>
              </a:rPr>
              <a:t><![CDATA[Reas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a:t>
            </a:r>
            <a:br/>
            <a:r>
              <a:rPr lang="en-US" strike="noStrike" sz="1400" spc="0" u="none" cap="none">
                <a:solidFill>
                  <a:srgbClr val="1E293B">
                    <a:alpha val="100000"/>
                  </a:srgbClr>
                </a:solidFill>
                <a:latin typeface="Calibri"/>
              </a:rPr>
              <a:t><![CDATA[Approximately 20–30° extension]]></a:t>
            </a:r>
            <a:br/>
            <a:r>
              <a:rPr lang="en-US" strike="noStrike" sz="1400" spc="0" u="none" cap="none">
                <a:solidFill>
                  <a:srgbClr val="1E293B">
                    <a:alpha val="100000"/>
                  </a:srgbClr>
                </a:solidFill>
                <a:latin typeface="Calibri"/>
              </a:rPr>
              <a:t><![CDATA[Optimises functional position and tendon bal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CP joints]]></a:t>
            </a:r>
            <a:br/>
            <a:r>
              <a:rPr lang="en-US" strike="noStrike" sz="1400" spc="0" u="none" cap="none">
                <a:solidFill>
                  <a:srgbClr val="1E293B">
                    <a:alpha val="100000"/>
                  </a:srgbClr>
                </a:solidFill>
                <a:latin typeface="Calibri"/>
              </a:rPr>
              <a:t><![CDATA[70–90° flexion]]></a:t>
            </a:r>
            <a:br/>
            <a:r>
              <a:rPr lang="en-US" strike="noStrike" sz="1400" spc="0" u="none" cap="none">
                <a:solidFill>
                  <a:srgbClr val="1E293B">
                    <a:alpha val="100000"/>
                  </a:srgbClr>
                </a:solidFill>
                <a:latin typeface="Calibri"/>
              </a:rPr>
              <a:t><![CDATA[Maintains collateral ligaments at functional length and reduces extension cont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P joints]]></a:t>
            </a:r>
            <a:br/>
            <a:r>
              <a:rPr lang="en-US" strike="noStrike" sz="1400" spc="0" u="none" cap="none">
                <a:solidFill>
                  <a:srgbClr val="1E293B">
                    <a:alpha val="100000"/>
                  </a:srgbClr>
                </a:solidFill>
                <a:latin typeface="Calibri"/>
              </a:rPr>
              <a:t><![CDATA[Near full extension]]></a:t>
            </a:r>
            <a:br/>
            <a:r>
              <a:rPr lang="en-US" strike="noStrike" sz="1400" spc="0" u="none" cap="none">
                <a:solidFill>
                  <a:srgbClr val="1E293B">
                    <a:alpha val="100000"/>
                  </a:srgbClr>
                </a:solidFill>
                <a:latin typeface="Calibri"/>
              </a:rPr>
              <a:t><![CDATA[Reduces volar plate and collateral ligament cont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nd stiffness is often more disabling than the original fracture. Immobilise only what needs to be immobilised and begin controlled motion as soon as fracture and soft-tissue stability perm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carpal Fractures — General Principles]]></a:t>
            </a:r>
            <a:br/>
            <a:br/>
            <a:br/>
            <a:br/>
            <a:r>
              <a:rPr lang="en-US" strike="noStrike" sz="1400" spc="0" u="none" cap="none">
                <a:solidFill>
                  <a:srgbClr val="1E293B">
                    <a:alpha val="100000"/>
                  </a:srgbClr>
                </a:solidFill>
                <a:latin typeface="Calibri"/>
              </a:rPr>
              <a:t><![CDATA[The metacarpals may be fractured at the head, neck, shaft or base. Treatment depends more on location, rotation, stability and articular involvement than simply on the presence of a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econd and third CMC joints are relatively rigid, whereas the fourth and especially fifth CMC joints are progressively more mobile. Consequently, the ulnar metacarpals can compensate for greater sagittal-plane ang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on is poorly tolerated at EVERY metacarpal. Increasing CMC mobility allows progressively more ANGULATION from index to little finger, but it does not compensate for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ing may alter the extensor mechanism and reduce MCP extension. Significant shortening is particularly problematic in multiple metacarpal fractures where neighbouring intact metacarpals can no longer act as internal spl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and Injuries - An Overview]]></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and injuries require careful assessment of bone, joint, tendon, ligament, nail bed and neurovascular structures. Metacarpal and phalangeal fractures are common, with rotational deformity being particularly poorly tolerated. Important thumb injuries include Bennett and Rolando fractures, UCL injuries and MCP dislocations. Tendon injuries such as mallet finger, jersey finger and central slip injuries must be recognised early to prevent lasting deformity. Successful treatment depends on restoring alignment and stability while avoiding unnecessary immobilisation and starting controlled hand movement as early as safely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nd Injuries — Overview]]></a:t>
            </a:r>
            <a:br/>
            <a:br/>
            <a:br/>
            <a:r>
              <a:rPr lang="en-US" strike="noStrike" sz="1400" spc="0" u="none" cap="none">
                <a:solidFill>
                  <a:srgbClr val="1E293B">
                    <a:alpha val="100000"/>
                  </a:srgbClr>
                </a:solidFill>
                <a:latin typeface="Calibri"/>
              </a:rPr>
              <a:t><![CDATA[Hand injuries are among the most frequent musculoskeletal injuries encountered in emergency departments, fracture clinics, sports medicine and orthopaedic practice. Although many appear minor on initial examination, the hand has little tolerance for malrotation, articular incongruity, tendon imbalance or prolonged immobilisation. A fracture that heals reliably but heals in the wrong position may produce a much greater functional disability than a seemingly more severe fracture elsewhere in the skeleton. The primary goals of treatment are therefore not simply fracture union, but restoration of alignment, joint congruity, tendon excursion, stability, sensation and early functional mo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undamental principle of hand trauma is: restore LENGTH, ALIGNMENT and ROTATION while preserving SOFT-TISSUE GLIDING and allowing EARLY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carpal and phalangeal fractures constitute the majority of fractures of the hand. Fifth metacarpal neck fractures are particularly common, while fractures involving the thumb demand special attention because thumb function contributes disproportionately to pinch, opposition and overall hand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ver assess the X-ray alone. A relatively innocent-looking spiral fracture may have clinically unacceptable rotation, while considerable radiographic angulation of a fifth metacarpal neck fracture may remain functionally accep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nd trauma should always be considered a combined injury to bone, joint, tendon, ligament, skin, nail bed, nerve and vascular structures until these components have been individually ass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wounds, contamination, human bites, vascular compromise, tendon injury, compartment syndrome, irreducible dislocation and unstable open fractures require urgent recognition and appropriate surgical referr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Assessment of the Injured Hand]]></a:t>
            </a:r>
            <a:br/>
            <a:br/>
            <a:br/>
            <a:br/>
            <a:br/>
            <a:r>
              <a:rPr lang="en-US" strike="noStrike" sz="1400" spc="0" u="none" cap="none">
                <a:solidFill>
                  <a:srgbClr val="1E293B">
                    <a:alpha val="100000"/>
                  </a:srgbClr>
                </a:solidFill>
                <a:latin typeface="Calibri"/>
              </a:rPr>
              <a:t><![CDATA[Examine the hand BEFORE anaesthesia or reduction whenever possible. Document skin integrity, capillary refill, sensation, active tendon function and rotational alignment before manipulating th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y: determine mechanism, direction and magnitude of force; hand dominance; occupation; sporting requirements; time since injury; contamination; bite mechanism; tetanus status; smoking; diabetes; previous hand injuries and baseline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pection: assess swelling, bruising, wounds, nail plate position, subungual haematoma, loss of knuckle prominence, abnormal finger cascade, shortening, angular deformity and obvious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on: rotational deformity is one of the least tolerated deformities in the hand. Ask the patient to flex the fingers toward the palm. The digits should form a harmonious cascade without crossing or scissoring. Compare nail plate orientation with neighbouring digits and the opposite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nd Injuries - An Overvie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 is essentially NO acceptable clinically significant rotational deformity in a metacarpal or phalangeal fracture. Rotation that produces finger overlap during flexion should be corr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2026-09-15T02:17:40Z</dcterms:created>
  <dcterms:modified xsi:type="dcterms:W3CDTF">2026-09-15T02:17:40Z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