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8168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colum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menta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fracture through the anterior column (iliopubic column); the fracture line runs from the iliac wing through the anterior wall and down the superior pubic ramus; the entire anterior column (including the iliopectineal eminence) is displaced medial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liopectineal line DISRUPTED; ilioischial line intact; superior pubic ramus fracture visible; ilioinguinal approach for fix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s common than posterior fractures; typical mechanism is an anteriorly directed force on the flexed hip; the ilioinguinal approach (Smith-Petersen interval) allows anterior column fixation; the lateral femoral cutaneous nerve is at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ver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menta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horizontal fracture that transects the acetabulum in a single plane — dividing it into a superior portion (attached to the ilium and the dome) and an inferior portion (attached to the ischium + pubis); BOTH the iliopectineal AND ilioischial lines are disrupted; the entire inferior acetabulum is displaced medially (central acetabular fracture-dislocat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iliopectineal AND ilioischial lines DISRUPTED; the horizontal fracture line passes through the acetabular fossa; medial displacement of the inferior fragment (the femoral head may migrate medially — `central dislocation`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only elementary type that disrupts BOTH columns; however, the roof is typically preserved (the transverse fracture passes below the dome); if the roof is intact and the femoral head is concentrically reduced → non-operative management may be appropriate; if roof involvement or incongruency → ORIF; approach depends on fracture level (high transverse = ilioinguinal; low transverse = Kocher-Langenbeck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ociated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on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 X-Ra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Signific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-shaped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verse + vertical component through the ischiopubic ramus; the vertical limb of the `T` runs through the obturator foramen and the inferior portion of the acetabulu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lines disrupted; vertical limb through the obturator foramen creates the T-shape; the most complex of the associated typ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complex; requires either a combined approach or an extensile approach; the T-fracture is particularly difficult to reduce and fix because the two components (horizontal + vertical) are independent; modified Gibson approach or ilioinguinal approach depending on fragment posi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column + posterior wal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column fracture + posterior wall fracture; both posterior structures are disrupted; the posterior column fragment carries the posterior wall with i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lioischial line disrupted; posterior wall fragment visible on obturator obliq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ocher-Langenbeck approach; the posterior wall fragment requires additional fixation beyond the column plate; comprehensive posterior approach gives access to both compon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verse + posterior wal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verse fracture + separate posterior wall fracture — the most common associated type; the femoral head is typically displaced centrally AND posterior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lines disrupted (transverse component) + posterior wall fragment (obturator obliqu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ly approached via Kocher-Langenbeck; combined approach (ilioinguinal + K-L) for complex cases; the posterior wall reduction must be anatomical to prevent re-dislo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column + posterior hemitransverse (ACPH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column fracture + posterior hemitransverse fracture (a partial transverse involving only the posterior column); the anterior column is fully fractured, the posterior has a partial horizontal fracture; the dome is typically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liopectineal disrupted (anterior column); partial disruption of ilioischial (posterior hemitransverse componen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mon in elderly patients (more common than other complex types in osteoporotic patients); ilioinguinal approach allows fixation of both components; the ACPHT is important to recognise as it may be misclassified as a transverse frac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-column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separation of the entire articular surface from the stable ilium; BOTH the anterior AND posterior columns are fractured; the articular surface (roof) is disconnected from the stable ilium; the `spur sign` (the intact posterior portion of the iliac wing, visible as a spike on the obturator oblique view, without any articular cartilage attached) is pathognomonic of a both-column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lines disrupted; the `spur sign` on the obturator oblique view is pathognomonic; all articular bone is separated from the stable iliu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ost complex acetabular fracture pattern; despite the complete articular disruption, many both-column fractures demonstrate `secondary congruence` — the displaced articular fragments reorient around the femoral head to create a congruent (though medialized) joint; secondary congruence = non-operative management may be appropriate in elderly patients with poor bone stock; younger patients with displacement require ORIF; combined approaches (ilioinguinal + K-L); high technical complex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Indications & Approach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 for ORIF: (1) fracture with articular displacement >2–3 mm, particularly involving the weight-bearing dome (`roof arc angles` — Matta`s criteria: if the medial roof arc angle, anterior roof arc angle, and posterior roof arc angle all exceed 45°, the weight-bearing dome is intact and non-operative management may be appropriate); (2) hip joint instability (the femoral head is not concentrically reduced and maintained with a reasonable range of motion); (3) incarcerated intra-articular fragment; (4) the femoral head cannot be maintained in a reduced position; (5) neurological deficit requiring decompression; (6) open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udet R, Judet J, Letournel E. Fractures of the acetabulum — classification and surgical approaches for open reduction. J Bone Joint Surg Am. 1964;46(8):1615–164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tournel E, Judet R. Fractures of the Acetabulum. 2nd ed. Springer. 199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tta JM. Fractures of the acetabulum — accuracy of reduction and clinical results in patients managed operatively within three weeks after the injury. J Bone Joint Surg Am. 199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tta JM et al. Internal fixation of acetabular fractures — factors influencing outcome. J Bone Joint Surg Am. 198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le M, Helfet DL, Kellam JF. Fractures of the Pelvis and Acetabulum. 3rd ed. Lippincott Williams & Wilkins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iannoudis PV et al. Surgical treatment of acetabular fractures in the elderly. J Orthop Traum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mentary: posterior wall/column, anterior wall/column, transverse. Associated: posterior column+wall, transverse+posterior wall, T-shaped, anterior column/posterior hemitransverse, both-column. Determines approach (posterior vs anterior/Stoppa) and fixation strateg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Acetabular Fractur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etabular fractures are complex intra-articular injuries requiring highly specialised surgical expertise for management. They occur from high-energy trauma (road traffic accidents, falls from height) — with the femoral head being driven into the acetabulum by the axial force transmitted through the femur. The Judet-Letournel classification, developed by Robert Judet, Jean Judet, and Émile Letournel in their landmark 1964 and 1993 publications, is the universal standard for describing acetabular fractures. Understanding this classification requires a thorough grasp of the two-column concept of the acetabulum — the foundation on which the entire classification is built. Acetabular ORIF is one of the most technically demanding procedures in orthopaedics, requiring understanding of three-dimensional anatomy, specialised approaches, and precise fluoroscopic contro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two-column concept: the acetabulum is supported by two bony columns (the anterior and posterior columns), both derived from the ilium and converging on the acetabular socket; (1) Anterior column (iliopubic column): runs from the anterior iliac crest superiorly, through the anterior wall of the acetabulum, and down the superior pubic ramus to the pubic symphysis; the iliopectineal line on the AP pelvis X-ray corresponds to the anterior column; (2) Posterior column (ilioischial column): runs from the greater sciatic notch superiorly through the posterior wall and posterior rim of the acetabulum, down the ischial ramus to the ischial tuberosity; the ilioischial line on the AP pelvis X-ray corresponds to the posterior column; between the two columns lies the `acetabular dome` — the weight-bearing articular surface of the acetabulum (the `roof`); the two columns form an inverted Y shape when viewed from the fro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ive radiological Judet views: for complete assessment of acetabular fractures, three views are standard — (1) AP pelvis (both iliopectineal and ilioischial lines visible); (2) Obturator oblique view (45° rotation toward the injured hip — the obturator foramen is `open`, showing the anterior column and posterior wall en face); (3) Iliac oblique view (45° rotation away from the injured hip — the iliac wing is profiled, showing the posterior column and anterior wall en face); CT with 3D reconstruction is now the gold standard for surgical planning, supplementing the plain fil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udet-Letournel Classification — Elementary & Associated Fractur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classification divides acetabular fractures into two groups: elementary (simple — involving one part of the acetabulum) and associated (complex — combinations of two or more elementary patterns)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u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 X-Ray Find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wal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menta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fragment of the posterior acetabular wall is sheared off by the femoral head; the fracture involves the posterior rim of the acetabulum only; the posterior column is intact; the roof (dome) is intact; typically associated with posterior hip dis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lioischial line INTACT; a posterior wall fragment visible on obturator oblique view; the femoral head may be dislocated posterior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OST COMMON acetabular fracture; associated with posterior hip dislocation (dashboard injury); if <50% of the posterior wall is involved, conservative management may be appropriate; >50% posterior wall involvement or instability on EUA = ORIF; Kocher-Langenbeck approach; posterior approach preferred]]>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colum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menta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fracture through the posterior column (ilioischial column); the fracture exits inferiorly through the ischial tuberosity; the posterior column is separated from the ilium; the entire posterior wall/column complex is 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lioischial line DISRUPTED; anterior column (iliopectineal line) intact; Kocher-Langenbeck approac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s common than posterior wall; the inferior portion of the posterior column is displaced medially; the sciatic nerve and superior gluteal neurovascular bundle are at risk during surgical expos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wal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menta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fragment of the anterior acetabular wall is sheared off; the anterior column is intact; rare in isol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liopectineal line minimally disrupted; anterior wall fragment visible on iliac oblique view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rarest elementary type; associated with anterior hip dislocation (uncommon mechanism); ilioinguinal approach for fix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2026-05-03T09:29:27Z</dcterms:created>
  <dcterms:modified xsi:type="dcterms:W3CDTF">2026-05-03T09:29:27Z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