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; OR fracture of the POSTERIOR MALLEOLUS (the `third malleolus` — an avulsion of the PITFL from the posterior tibial plafond; also called `Volkmann`s fragment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MEDIAL MALLEOLUS (transverse fracture from the talus being forced medially as it externally rotates) OR deltoid ligament tear (WITHOUT medial malleolus fracture — the `bimalleolar equivalent`); the most important stage for stability — if Stage 4 occurs, the ankle mortise is rotationally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Abduction (P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(avulsion by the deltoid ligament as the talus abducts) OR deltoid ligament tear; in pronation injuries, the MEDIAL SIDE FAILS FIR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suprasyndesmotic) for PA Stage 3 — comminuted fibular fracture at or just above the syndesmosis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+ PITFL + interosseous ligament (syndesmotic complex rup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 fracture of the FIBULA at or just above the level of the syndesmosis (from the abducting force on the fibula — the fibula is bent and fractures in a comminuted/bending pattern); the comminuted pattern of the fibula in PA is one distinguishing feature from the SER-type oblique fibul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External Rotation (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OR deltoid ligament tear — medial side fails FIRST (identical to PA Stage 1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high) — the fibular fracture in PER is characteristically ABOVE the syndesmosis and may be very proximal (up to the fibular neck — the Maisonneuve fracture is a PER Stage 4 injur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and interosseous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ral or oblique fracture of the FIBULA — at a level ABOVE the syndesmosis; the fracture travels PROXIMALLY along the interosseous membrane and fibula; the most extreme form is the Maisonneuve fracture (fibular neck fracture = PER Stage 4); the higher the fibular fracture, the more proximal the interosseous membran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rrelations — Lauge-Hansen to Clin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/Radiolog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malleolus fracture (SER Stage 3 / PA / 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malleolus (Volkmann`s fragment) is the PITFL bony attachment; its fracture indicates the PITFL is disrupted; the posterior malleolus contributes to the bony articular surface of the tibia (the plafond); if >25% of the articular surface is involved → ORIF of the posterior malleolus is required (reduces the articular incongruency + restores the PITFL attachment = helps prevent syndesmotic instability); if <25% → non-operative (does not significantly compromise the articular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medial malleolus fracture (SA Stag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vertical fracture pattern in SA is caused by the adducted talus impacting the medial malleolus from below; the fracture line is nearly vertical (not the usual transverse orientation of SER medial malleolus fractures); fixation requires screws placed OBLIQUELY to the fracture line (not horizontally as for transverse fractures); horizontal screws parallel to the fracture line in a vertical fracture would pull throu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— analytic historic survey as the basis of new experimental, roentgenologic and clinical investigations. Arch Surg. 1948;56(3):259–3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II.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-Brown CM et al. The epidemiology of ankle fractures. Clin Orthop Relat Re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blon IG, Heller FG, Shouse L. The key role of the lateral malleolus in displaced fractures of the ankle. J Bone Joint Surg Am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ds HC, Ehrlich MG. Instability of the distal tibiofibular syndesmosis after bimalleolar and trimalleolar ankle fractures. J Bone Joint Surg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 (supination-adduction): lat avulsion → vertical medial fx. SER (supination-external rotation): ATFL → fibula at level → posterior → medial (most common). PA (pronation-abduction), PER (pronation-external rotation) sequences predict associated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Mechanism-Based Ankl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uge-Hansen classification (described by Niels Lauge-Hansen in 1950 based on cadaveric experiments) is the mechanism-based classification system for ankle fractures. Unlike the Danis-Weber classification (which is purely anatomical — based only on the fibular fracture level), the Lauge-Hansen system describes the sequence of ligamentous and bony injuries that occur as the foot adopts a specific position and the deforming force is applied. This makes it invaluable for: (1) understanding the full extent of an ankle injury (including ligamentous injuries not visible on plain X-ray); (2) guiding reduction technique (reversing the mechanism); (3) predicting associated injuries beyond the obvious fractures; (4) surgical planning. It is complementary to the Danis-Weber system, not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mponent name: each Lauge-Hansen type is named by TWO components — (1) the position of the FOOT at the time of injury (supination or pronation); (2) the direction of the deforming force on the TALUS (adduction, external rotation, or abduction); the name tells you the starting configuration and the force direction; for example, `Supination-External Rotation` (SER) = the foot was supinated (inverted) at the time of injury AND an external rotation force was applied to the tal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types and frequency: Supination-Adduction (SA) ~5–10%; Supination-External Rotation (SER) ~55–65% — the most common; Pronation-Abduction (PA) ~5–10%; Pronation-External Rotation (PER) ~15–20%; the SER type dominates clinical practi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— Full Descrip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at Each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Equival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Adduction (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avulsion fracture of the LATERAL MALLEOLUS at or below the joint line — the lateral collateral ligament (ATFL/CFL) avulses the tip of the fibula transversely; OR lateral ligament tear (ATFL ± CFL) withou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A (infrasyndesm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fracture of the MEDIAL MALLEOLUS (vertical shear fracture from the adducted talus impacting the medial malleolus — the talus is driven medially and superiorly against the medial malleolus, creating a vertical `crush` fracture); this vertical medial malleolus fracture is pathognomonic of SA Stage 2 and is an important operative consideration (vertical medial malleolus fractures require lag screw fixation oblique to the fracture line, NOT the standard horizontal screw used for transverse medial malleolus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External Rotation (SER) — MOST COMMON (~6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(anterior inferior tibiofibular ligament); OR Chaput-Tillaux avulsion fracture of the anterior tibial margin (where the AITFL inserts on the tibia); OR Wagstaffe-Le Fort avulsion fracture of the anterior fibular margin (where the AITFL inserts on the fibula); these are `equivalent` injuries — the AITFL either tears or avulses a bony fragment from one of its two bony attach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 (transsyndesmotic) — the fibular fracture in SER is the characteristic oblique/spiral fracture starting at the joint line anteriorly and running proximally and posterio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or spiral fracture of the LATERAL MALLEOLUS at the syndesmotic level — the classic `Weber B` fibular fracture (starting at the ankle joint level anteriorly and spiralling proximally and posteriorly); this is the commonest ankle fracture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2026-05-03T09:29:24Z</dcterms:created>
  <dcterms:modified xsi:type="dcterms:W3CDTF">2026-05-03T09:29:24Z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