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85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technique for Jones fracture: intramedullary solid or cannulated screw (4.0–5.5 mm); engage distal cortex; screw diameter should fill medullary canal — undersized screw leads to failure; postoperative NWB 6 weeks then progressive weight bear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st Metatarsal Fractur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st metatarsal carries the greatest weight-bearing load — fractures here have significant functional implications if malreduc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aft fractures: generally stable if undisplaced — short leg cast or walking boot; ORIF for displaced fractures (>3–4 mm displacement or >10° angulation)]]>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se fractures: assess carefully for associated Lisfranc injury — medial cuneiform-1st metatarsal joint involvement; weight-bearing AP X-ray mandato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ortening of 1st metatarsal after fracture malunion: transfers load to lesser metatarsals — causes metatarsalgia and transfer lesions under 2nd/3rd metatarsal heads; avoid shortening in operative manag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ntar plate and sesamoid complex: sesamoid fractures associated with 1st metatarsal injuries; assess separately — bipartite sesamoid (normal variant, bilateral) vs acute fracture (irregular edges, MRI shows oedema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sser Metatarsal Fractures (2nd–4th)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isolated lesser metatarsal fractures heal with non-operative management — cast or stiff-soled shoe; weight bearing as tolerat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ceptable alignment: <10° dorsoplantar angulation, <3–4 mm displacement, <4 mm shortening — beyond these, consider operative manag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orsal angulation creates a plantar prominence under the metatarsal head — causes transfer metatarsalgia; must be correc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ltiple metatarsal fractures: more unstable; loss of the metatarsal cascade — ORIF more often required to restore forefoot architectur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nd metatarsal base stress fracture (march fracture): insidious onset forefoot pain; radiograph negative initially — MRI or bone scan diagnostic; NWB and activity modification; reassess for Lisfranc instabil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alangeal Fractur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sser toe fractures: the vast majority are managed non-operatively — buddy taping to adjacent toe, stiff-soled shoe for 3–4 weeks; weight bearing as tolerat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for lesser toe phalangeal fractures only when: open fracture, significant rotational deformity, irreducible intra-articular displacement, or associated dislo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llux (great toe) fractures: require more careful management — proximal phalanx fractures with >2 mm articular step, >10° angulation, or significant displacement should be reduced and fixed]]>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samoid fractures: acute fractures treated with off-loading orthosis and padding; stress fractures in athletes may require prolonged rest; sesamoidectomy reserved for failed conservative treatment — risk of hallux valgus or varus deformity after exci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urf toe = plantar plate injury at 1st MTP joint; hyperextension mechanism; sprains graded I–III; Grade III (complete plantar plate rupture) may require surgical repair in athlet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ungual haematoma associated with distal phalanx fractures — trephination for pain relief; assess nail bed injur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ndard Treat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 for Surger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sser toe phalanx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uddy taping; stiff-soled sho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pen fracture; significant angulation; intra-articular displac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llux proximal phalanx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st if undisplaced; ORIF if displa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>2 mm articular step; >10° angulation; displacement]]>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samoi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ff-loading orthosis; activity modif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iled conservative; sesamoidectomy as last resor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nes R. Fracture of the base of the fifth metatarsal bone by indirect violence. Ann Surg. 1902;35(6):697–70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ameron TB. Fractures of the proximal fifth metatarsal: selecting the best treatment option. J Am Acad Orthop Surg. 1995;3(2):110–11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Quill GE. Fractures of the proximal fifth metatarsal. Orthop Clin North Am. 1995;26(2):353–36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pper MF et al. Fractures of the fifth metatarsal. Clin Orthop Relat Res. 1995;315:238–24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unley JA. Fractures of the base of the fifth metatarsal. Orthop Clin North Am. 2001;32(1):171–18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derson RB, Hunt KJ, McCormick JJ. Management of common sports-related injuries about the foot and ankle. J Am Acad Orthop Surg. 2010;18(9):546–55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st metatarsal fractures affect medial column; greater functional impact. 5th metatarsal: distinguish avulsion (zone 1), Jones (zone 2), and diaphyseal stress (zone 3). Multiple metatarsals/malalignment → operative fixation to restore parabola. Toe phalangeal fractures usually non-op; intra‑articular big toe injuries may need fixation. Athletes with Jones/stress fractures often benefit from early fixat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atarsal and phalangeal fractures are among the most common fractures of the foot, collectively accounting for a significant proportion of emergency department attendances. While many are managed non-operatively, certain fracture patterns — particularly at the base of the 5th metatarsal and the 1st metatarsal/hallux — carry significant morbidity if mismanaged or misdiagnosed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atarsals 1–5; 1st is the largest and most weight-bearing (bears approximately 40% of forefoot load); 2nd–4th are lesser metatarsals; 5th is the most commonly fractur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lesser metatarsals (2nd–4th) are mechanically bound by intermetatarsal ligaments — fractures of these are generally more stable and heal predictab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2nd metatarsal base is recessed into the Lisfranc joint and is the keystone of the transverse arch — stress fractures here are common in ballet dancers and military recruits ("march fracture"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alanges: hallux has two phalanges; lesser toes have three; fractures most common at distal and proximal phalanx of lesser toes and proximal phalanx of hallux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5th metatarsal fracture zone anatomy is critical — the correct diagnosis (avulsion vs Jones vs stress) determines management entirel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5th Metatarsal Fractures — Zones &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5th metatarsal is divided into three zones. The zone of the fracture is the single most important factor in determining treatment and prognosis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uberosity / styloid at b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ulsion fracture (peroneus brevis or plantar fasci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lking boot or hard-soled shoe 4–6 weeks; excellent progn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aphyseal-diaphyseal junction (4th–5th intermetatarsal articulat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nes fracture — acute transverse fracture; watershed blood supply; high nonunion ris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(NWB cast 6–8 weeks) OR early ORIF with intramedullary screw in athle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 diaphysis (distal to Zone 2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ress fracture / dancer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WB cast; ORIF if displaced, complete, or failed conservative; high refracture risk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nes fracture (Zone 2): named after Sir Robert Jones (1902); occurs at the metaphyseal-diaphyseal junction where the medullary blood supply is poorest — watershed zone; nonunion rate up to 30% with non-operative 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1 avulsion fracture: most common; do not confuse with os vesalianum (normal variant — smooth, bilateral, no acute oedema on MRI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3 stress fracture: insidious onset; prodromal pain; seen in overuse athletes; intramedullary sclerosis on X-ray indicates chronicity — ORIF recommended for complete fractures or athletes requiring early return to spor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2026-07-31T21:11:24Z</dcterms:created>
  <dcterms:modified xsi:type="dcterms:W3CDTF">2026-07-31T21:11:24Z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