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04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yositis Ossifica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evelopment]]></a:t>
            </a:r>
            <a:br/>
            <a:br/>
            <a:br/>
            <a:r>
              <a:rPr lang="en-US" strike="noStrike" sz="1400" spc="0" u="none" cap="none">
                <a:solidFill>
                  <a:srgbClr val="1E293B">
                    <a:alpha val="100000"/>
                  </a:srgbClr>
                </a:solidFill>
                <a:latin typeface="Calibri"/>
              </a:rPr>
              <a:t><![CDATA[Myositis ossificans evolves through distinct stages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Time Period]]></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0–2 weeks]]></a:t>
            </a:r>
            <a:br/>
            <a:r>
              <a:rPr lang="en-US" strike="noStrike" sz="1400" spc="0" u="none" cap="none">
                <a:solidFill>
                  <a:srgbClr val="1E293B">
                    <a:alpha val="100000"/>
                  </a:srgbClr>
                </a:solidFill>
                <a:latin typeface="Calibri"/>
              </a:rPr>
              <a:t><![CDATA[Painful swelling without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2–6 weeks]]></a:t>
            </a:r>
            <a:br/>
            <a:r>
              <a:rPr lang="en-US" strike="noStrike" sz="1400" spc="0" u="none" cap="none">
                <a:solidFill>
                  <a:srgbClr val="1E293B">
                    <a:alpha val="100000"/>
                  </a:srgbClr>
                </a:solidFill>
                <a:latin typeface="Calibri"/>
              </a:rPr>
              <a:t><![CDATA[Beginning of 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Well formed bone at periph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epend on the stage of the lesion. Early radiographs may appear normal, while later images demonstrate characteristic calcification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Soft tissue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Well defined ossified ma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esence of mature bone at the periphery with less mature tissue centrally is known as the zonal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r>
              <a:rPr lang="en-US" strike="noStrike" sz="1400" spc="0" u="none" cap="none">
                <a:solidFill>
                  <a:srgbClr val="1E293B">
                    <a:alpha val="100000"/>
                  </a:srgbClr>
                </a:solidFill>
                <a:latin typeface="Calibri"/>
              </a:rPr>
              <a:t><![CDATA[Myositis ossificans may resemble malignant tumors in early stages, making differential diagnosis import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Distinguishing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a:t>
            </a:r>
            <a:br/>
            <a:r>
              <a:rPr lang="en-US" strike="noStrike" sz="1400" spc="0" u="none" cap="none">
                <a:solidFill>
                  <a:srgbClr val="1E293B">
                    <a:alpha val="100000"/>
                  </a:srgbClr>
                </a:solidFill>
                <a:latin typeface="Calibri"/>
              </a:rPr>
              <a:t><![CDATA[Central mineralizatio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sarcoma]]></a:t>
            </a:r>
            <a:br/>
            <a:r>
              <a:rPr lang="en-US" strike="noStrike" sz="1400" spc="0" u="none" cap="none">
                <a:solidFill>
                  <a:srgbClr val="1E293B">
                    <a:alpha val="100000"/>
                  </a:srgbClr>
                </a:solidFill>
                <a:latin typeface="Calibri"/>
              </a:rPr>
              <a:t><![CDATA[Aggressive growth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fied hematoma]]></a:t>
            </a:r>
            <a:br/>
            <a:r>
              <a:rPr lang="en-US" strike="noStrike" sz="1400" spc="0" u="none" cap="none">
                <a:solidFill>
                  <a:srgbClr val="1E293B">
                    <a:alpha val="100000"/>
                  </a:srgbClr>
                </a:solidFill>
                <a:latin typeface="Calibri"/>
              </a:rPr>
              <a:t><![CDATA[History of trauma without zonal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ost cases of myositis ossificans are managed conservatively because the condition often resolves gradually over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 and activity mod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steroidal anti inflammatory dru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may be considered in cases where the lesion causes persistent pain or functional limitation. Surgery should be delayed until the lesion has fully matu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ly follows musc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 is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al phenomenon is characteristic radiographic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mimic osteosarcoma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managed conserv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yositis Ossifica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eterotopic ossification in muscle after trauma or neurological injury. Common sites: quadriceps, brachialis, adductors. Symptoms: painful swelling → hard mass, ↓ROM. Radiology: peripheral calcification with central lucency (zoning). Treatment: rest, NSAIDs, physio; excision after maturation (>6–12 mo).]]>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Myositis ossificans is a benign condition characterized by heterotopic bone formation within muscle or soft tissue. It most commonly occurs following trauma and is frequently seen in young athletes after muscle contusions or repeated injuries. The condition results from abnormal differentiation of mesenchymal cells into osteoblasts, leading to ectopic bone formation within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 myositis ossificans is somewhat misleading because the condition is not primarily inflammatory. Instead, it represents a process of heterotopic ossification occurring within damaged soft tissue. The condition usually develops gradually over several weeks following injury and may present as a painful swelling or palpable mass within a mus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practice, myositis ossificans is important because it may mimic malignant bone tumors on early imaging studies. Careful clinical evaluation and imaging interpretation are therefore essential to avoid unnecessary biopsy or aggress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hallmark radiological feature of myositis ossificans is the zonal phenomenon, where mature bone forms at the periphery of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yositis ossificans most commonly develops following trauma to muscle tissue. However, several other conditions may lead to heterotopic ossification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br/>
            <a:r>
              <a:rPr lang="en-US" strike="noStrike" sz="1400" spc="0" u="none" cap="none">
                <a:solidFill>
                  <a:srgbClr val="1E293B">
                    <a:alpha val="100000"/>
                  </a:srgbClr>
                </a:solidFill>
                <a:latin typeface="Calibri"/>
              </a:rPr>
              <a:t><![CDATA[Muscle cont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injury]]></a:t>
            </a:r>
            <a:br/>
            <a:r>
              <a:rPr lang="en-US" strike="noStrike" sz="1400" spc="0" u="none" cap="none">
                <a:solidFill>
                  <a:srgbClr val="1E293B">
                    <a:alpha val="100000"/>
                  </a:srgbClr>
                </a:solidFill>
                <a:latin typeface="Calibri"/>
              </a:rPr>
              <a:t><![CDATA[Sports relate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a:t>
            </a:r>
            <a:br/>
            <a:r>
              <a:rPr lang="en-US" strike="noStrike" sz="1400" spc="0" u="none" cap="none">
                <a:solidFill>
                  <a:srgbClr val="1E293B">
                    <a:alpha val="100000"/>
                  </a:srgbClr>
                </a:solidFill>
                <a:latin typeface="Calibri"/>
              </a:rPr>
              <a:t><![CDATA[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a:t>
            </a:r>
            <a:br/>
            <a:r>
              <a:rPr lang="en-US" strike="noStrike" sz="1400" spc="0" u="none" cap="none">
                <a:solidFill>
                  <a:srgbClr val="1E293B">
                    <a:alpha val="100000"/>
                  </a:srgbClr>
                </a:solidFill>
                <a:latin typeface="Calibri"/>
              </a:rPr>
              <a:t><![CDATA[Spinal cord injury, hea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conditions]]></a:t>
            </a:r>
            <a:br/>
            <a:r>
              <a:rPr lang="en-US" strike="noStrike" sz="1400" spc="0" u="none" cap="none">
                <a:solidFill>
                  <a:srgbClr val="1E293B">
                    <a:alpha val="100000"/>
                  </a:srgbClr>
                </a:solidFill>
                <a:latin typeface="Calibri"/>
              </a:rPr>
              <a:t><![CDATA[Fibrodysplasia ossificans progress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myositis ossificans accounts for the majority of cases encountered in orthopaedic practi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Myositis ossificans usually occurs in large muscles that are susceptible to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i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al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locations, the quadriceps muscle is the most commonly affected site because it is frequently injured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Following muscle injury, hemorrhage and inflammation occur within the affected tissue. Mesenchymal stem cells present in the damaged area may differentiate into osteoblasts, resulting in the formation of bone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cess progresses through several stages, eventually producing a well-organized mass of mature bone surrounding a central area of immature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haracteristic zonal pattern of maturation distinguishes myositis ossificans from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tients typically present with pain, swelling, and restricted movement of the affected limb. Symptoms usually develop several weeks after the initial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t site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mass within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ss gradually becomes firmer as ossification progres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2026-03-18T08:56:28Z</dcterms:created>
  <dcterms:modified xsi:type="dcterms:W3CDTF">2026-03-18T08:56:28Z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