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73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fractures of navicular: occur in athletes; insidious onset dorsal midfoot pain; often missed on plain X-ray — MRI or CT required; located in central third (watershed zone); non-weight bearing cast 6–8 weeks for incomplete fractures; ORIF for complete fractures or failed conservative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of navicular: risk with displaced body fractures, stress fractures, and Kohler disease (paediatric AVN) — monitor with serial M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principles: dorsal approach; restore navicular height and length to prevent medial column shortening and arch collapse; screws parallel to talonavicular joint; bone graft for comminuted defects; spanning bridge plate or external fixator if reconstruction not pos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 Fractures — Classification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fractures: most common type; peroneus brevis or plantar ligament avulsion; treated with cast or walking boot for 4–6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 fractures: direct trauma or high-energy mechanism; treat based on displacement and articular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fracture (cuboid compression fracture): lateral forefoot forced into abduction driving 4th/5th metatarsal bases into cuboid — lateral column shortening; associated with Lisfranc injury medially; requires ORIF to restore lateral column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fracture management: open reduction, bone graft to restore height, bridging plate from calcaneus to 4th/5th metatarsal bases; do not leave lateral column shortened — leads to lateral forefoot pain and progressive midfoo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oneus longus groove: runs in plantar groove of cuboid — displaced cuboid fractures can impinge on or displace the peroneus longus tendon; assess tendon function in all cuboid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sion; ligament/peroneus brevis pu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/ walking boot 4–6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 fracture (un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(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duction force; metatarsals driven into cub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restore lateral column length; bone graft; bridging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oblique foot): first-line; may miss stress fractures and undisplaced body fractures; assess Cyma line (normal S-shaped alignment of talonavicular and calcaneocuboid joints on late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Cyma line = midtarsal (Chopart) joint instability — do not miss this on lateral foot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mandatory for body fractures, suspected nutcracker injury, and preoperative planning — defines comminution, articular involvement, and column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navicular stress fractures; also identifies bone oedema, ligamentous injury, and AV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sensitive but non-specific; useful for detecting occult stress fractures when MRI unavai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assess for associated Lisfranc injury — obtain weight-bearing AP foot radiograph; look for widening between 1st and 2nd metatarsal bases and between medial and middle cuneifor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& Long-Term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traumatic arthritis: talonavicular joint most commonly affected after navicular body fractures; calcaneocuboid joint after cuboid fractures; incidence correlates with articular comminution and quality of re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of navicular: follows displaced body fractures; MRI surveillance recommended; may require navicular excision and bone graft reconstruction or talonavicular fusion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olumn shortening: after missed or malreduced navicular fractures — planovalgus deformity, arch collapse, chronic pain; difficult to reconstruct 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georzan BJ et al. Displaced intra-articular fractures of the tarsal navicular. J Bone Joint Surg Am. 1989;71(10):1504–15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rg JS et al. Stress fractures of the tarsal navicular: a retrospective review of twenty-one cases. J Bone Joint Surg Am. 1982;64(5):700–7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chter M et al. Cuboid fractures — operative treatment and results. Foot Ankle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mel MB, Gershon-Cohen J. The nutcracker fracture of the cuboid by indirect violence. Radiology. 1953;60(6):850–8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orp KB et al. Chopart joint injury: a study of injury patterns and outcomes. J Foot Ankle Surg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dition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Navicular Fractures, Cuboid 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rsal navicular: body, tuberosity, and stress fractures; critical for medial column length and talonavicular congruity. Cuboid: 'nutcracker' fracture from forefoot abduction; lateral column length is key. Imaging: weight-bearing AP/lat/oblique + CT; MRI for stress fractures. Indications for surgery: displacement >2 mm, articular incongruity, medial/lateral column shortening, and instability with Lisfranc involvement. Fixation: screws/mini-plates for navicular; bridging plate/ex-fix for cuboid roof with bone graft to restore length.]]>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and cuboid fractures are uncommon but clinically significant injuries of the midfoot. They can occur in isolation or as part of complex midfoot fracture-dislocation patterns. Misdiagnosis is common, and missed or malreduced injuries lead to chronic midfoot pain, collapse of the medial longitudinal arch, and significant functional impair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: keystone of the medial longitudinal arch; articulates with talus proximally (talonavicular joint — most mobile midfoot joint), three cuneiforms distally, and cuboid laterally; blood supply enters peripherally — central third is relatively avascular (watershed zone) — risk of AVN with body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: lateral column of the foot; articulates with calcaneus proximally, 4th and 5th metatarsal bases distally, and navicular / lateral cuneiform medially; peroneus longus groove runs inf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fractures: most common types are cortical avulsion fractures (most common overall), tuberosity fractures, and body fractures (most seriou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 fractures: avulsion (most common), body fractures, and the clinically important nutcracker fracture (compression fracture between calcaneus and 4th/5th metatarsal base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injuries are commonly associated with Lisfranc injury, calcaneal fractures, and polytrauma — assess midfoot systemat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Fractures — Classification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ngeorzan classification (1989) is standard for navicular body fractures and guides operative plan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georz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; dorsal fragment; no forefoo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f undisplaced; ORIF if displac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olateral to plantar medial fracture; medial forefoot displaced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restore medial column l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; central impaction; forefoot displaced later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± bridging plate ± bone graft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al avulsion fractures: most common navicular fracture; dorsal capsular avulsion from talonavicular joint; treated with cast and weight bearing as tolerated; small fragments need no specific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berosity fractures: avulsion of posterior tibial tendon insertion; distinguish from os naviculare (smooth edges, bilateral on X-ray) — os naviculare is a normal variant; do not confuse with acute fracture; acute tuberosity fractures treated with cast; large displaced fragments or PTT dysfunction may require fixation or reat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2026-05-06T08:44:13Z</dcterms:created>
  <dcterms:modified xsi:type="dcterms:W3CDTF">2026-05-06T08:44:13Z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