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6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Nonunion — Weber & Cech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viable (Avascular) — `Areactive`]]></a:t>
            </a:r>
            <a:br/>
            <a:r>
              <a:rPr lang="en-US" strike="noStrike" sz="1400" spc="0" u="none" cap="none">
                <a:solidFill>
                  <a:srgbClr val="1E293B">
                    <a:alpha val="100000"/>
                  </a:srgbClr>
                </a:solidFill>
                <a:latin typeface="Calibri"/>
              </a:rPr>
              <a:t><![CDATA[Torsion wedge]]></a:t>
            </a:r>
            <a:br/>
            <a:r>
              <a:rPr lang="en-US" strike="noStrike" sz="1400" spc="0" u="none" cap="none">
                <a:solidFill>
                  <a:srgbClr val="1E293B">
                    <a:alpha val="100000"/>
                  </a:srgbClr>
                </a:solidFill>
                <a:latin typeface="Calibri"/>
              </a:rPr>
              <a:t><![CDATA[Intermediate fragment (torsion or butterfly fragment) is avascular; has lost its blood supply; the main fragments are viable but the intermediate fragment is dead]]></a:t>
            </a:r>
            <a:br/>
            <a:r>
              <a:rPr lang="en-US" strike="noStrike" sz="1400" spc="0" u="none" cap="none">
                <a:solidFill>
                  <a:srgbClr val="1E293B">
                    <a:alpha val="100000"/>
                  </a:srgbClr>
                </a:solidFill>
                <a:latin typeface="Calibri"/>
              </a:rPr>
              <a:t><![CDATA[An intermediate fragment with no callus; the main fragments may have some callus but the dead intermediate fragment does not]]></a:t>
            </a:r>
            <a:br/>
            <a:r>
              <a:rPr lang="en-US" strike="noStrike" sz="1400" spc="0" u="none" cap="none">
                <a:solidFill>
                  <a:srgbClr val="1E293B">
                    <a:alpha val="100000"/>
                  </a:srgbClr>
                </a:solidFill>
                <a:latin typeface="Calibri"/>
              </a:rPr>
              <a:t><![CDATA[Comminuted fracture with displacement; the intermediate fragment`s periosteal blood supply is stripped]]></a:t>
            </a:r>
            <a:br/>
            <a:r>
              <a:rPr lang="en-US" strike="noStrike" sz="1400" spc="0" u="none" cap="none">
                <a:solidFill>
                  <a:srgbClr val="1E293B">
                    <a:alpha val="100000"/>
                  </a:srgbClr>
                </a:solidFill>
                <a:latin typeface="Calibri"/>
              </a:rPr>
              <a:t><![CDATA[Stabilisation + bone graft (to replace or revascularise the avascular fragment); the dead fragment may need to be excised and replaced with graft, or the nonunion compressed across 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a:t>
            </a:r>
            <a:br/>
            <a:r>
              <a:rPr lang="en-US" strike="noStrike" sz="1400" spc="0" u="none" cap="none">
                <a:solidFill>
                  <a:srgbClr val="1E293B">
                    <a:alpha val="100000"/>
                  </a:srgbClr>
                </a:solidFill>
                <a:latin typeface="Calibri"/>
              </a:rPr>
              <a:t><![CDATA[Multiple devascularised fragments; none of the fragments have adequate blood supply; the fracture zone is a biologically dead field]]></a:t>
            </a:r>
            <a:br/>
            <a:r>
              <a:rPr lang="en-US" strike="noStrike" sz="1400" spc="0" u="none" cap="none">
                <a:solidFill>
                  <a:srgbClr val="1E293B">
                    <a:alpha val="100000"/>
                  </a:srgbClr>
                </a:solidFill>
                <a:latin typeface="Calibri"/>
              </a:rPr>
              <a:t><![CDATA[Multiple fragments with no callus; sclerotic, avascular-appearing fragments; no biological activity visible]]></a:t>
            </a:r>
            <a:br/>
            <a:r>
              <a:rPr lang="en-US" strike="noStrike" sz="1400" spc="0" u="none" cap="none">
                <a:solidFill>
                  <a:srgbClr val="1E293B">
                    <a:alpha val="100000"/>
                  </a:srgbClr>
                </a:solidFill>
                <a:latin typeface="Calibri"/>
              </a:rPr>
              <a:t><![CDATA[High-energy comminuted fracture; extensive periosteal stripping; open fracture]]></a:t>
            </a:r>
            <a:br/>
            <a:r>
              <a:rPr lang="en-US" strike="noStrike" sz="1400" spc="0" u="none" cap="none">
                <a:solidFill>
                  <a:srgbClr val="1E293B">
                    <a:alpha val="100000"/>
                  </a:srgbClr>
                </a:solidFill>
                <a:latin typeface="Calibri"/>
              </a:rPr>
              <a:t><![CDATA[Stabilisation + aggressive bone grafting (iliac crest autograft is the gold standard); the avascular zone must be debrided to bleeding bone and packed with autograft; or Masquelet technique (induced membrane) for large avascular se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ect / Atrophic]]></a:t>
            </a:r>
            <a:br/>
            <a:r>
              <a:rPr lang="en-US" strike="noStrike" sz="1400" spc="0" u="none" cap="none">
                <a:solidFill>
                  <a:srgbClr val="1E293B">
                    <a:alpha val="100000"/>
                  </a:srgbClr>
                </a:solidFill>
                <a:latin typeface="Calibri"/>
              </a:rPr>
              <a:t><![CDATA[True bone defect — one or both fracture ends have undergone resorption; the bone ends are `pencil-shaped`, tapered, and avascular; no callus; no biological activity; this is the worst biological scenario]]></a:t>
            </a:r>
            <a:br/>
            <a:r>
              <a:rPr lang="en-US" strike="noStrike" sz="1400" spc="0" u="none" cap="none">
                <a:solidFill>
                  <a:srgbClr val="1E293B">
                    <a:alpha val="100000"/>
                  </a:srgbClr>
                </a:solidFill>
                <a:latin typeface="Calibri"/>
              </a:rPr>
              <a:t><![CDATA[`Pencil-point` or `cigar-end` tapering of the fracture ends; no callus; sclerotic bone; gap between the ends (defect); the medullary canal is sealed at the atrophic end]]></a:t>
            </a:r>
            <a:br/>
            <a:r>
              <a:rPr lang="en-US" strike="noStrike" sz="1400" spc="0" u="none" cap="none">
                <a:solidFill>
                  <a:srgbClr val="1E293B">
                    <a:alpha val="100000"/>
                  </a:srgbClr>
                </a:solidFill>
                <a:latin typeface="Calibri"/>
              </a:rPr>
              <a:t><![CDATA[Long-standing nonunion; repeated failed surgeries; infection; poor vascularity; systemic factors (smoking, diabetes)]]></a:t>
            </a:r>
            <a:br/>
            <a:r>
              <a:rPr lang="en-US" strike="noStrike" sz="1400" spc="0" u="none" cap="none">
                <a:solidFill>
                  <a:srgbClr val="1E293B">
                    <a:alpha val="100000"/>
                  </a:srgbClr>
                </a:solidFill>
                <a:latin typeface="Calibri"/>
              </a:rPr>
              <a:t><![CDATA[Most demanding treatment: stabilisation + aggressive debridement of atrophic ends to bleeding bone + large volume bone graft (iliac crest autograft, bone transport via Ilizarov/Taylor Spatial Frame, Masquelet induced membrane technique for defects >2 cm); both stability AND biology must be restored from scratch]]>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ies]]></a:t>
            </a:r>
            <a:br/>
            <a:br/>
            <a:r>
              <a:rPr lang="en-US" strike="noStrike" sz="1400" spc="0" u="none" cap="none">
                <a:solidFill>
                  <a:srgbClr val="1E293B">
                    <a:alpha val="100000"/>
                  </a:srgbClr>
                </a:solidFill>
                <a:latin typeface="Calibri"/>
              </a:rPr>
              <a:t><![CDATA[Exchange nailing: the most effective treatment for hypertrophic/oligotrophic tibial and femoral nonunions after prior intramedullary nail fixation; the original nail is removed; the medullary canal is reamed to a larger diameter (reaming stimulates endosteal vascularity, releases osteogenic cells and BMPs from the reamed cortical debris, and allows insertion of a larger, stiffer nail); a larger diameter nail is inserted (restoring torsional and bending stiffness); union rates of 70–90% for tibial shaft nonunions after exchange nailing; particularly effective for hypertrophic nonunions where biology is adequate but mechanical stability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plating: for nonunions not previously treated with IM nailing, or where exchange nailing has failed; rigid compression plate applied after debridement of the nonunion site; the fracture ends are freshened to bleeding bone; interfragmentary compression is applied; ± autologous bone graft packed at the nonunion site; particularly used for periarticular nonunions (femoral neck — blade plate; tibial plateau; distal humerus) not amenable to IM nai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squelet technique (induced membrane technique): a two-stage procedure for large bone defects and atrophic nonunions; Stage 1 — radical debridement of the nonunion site, temporary cement spacer (PMMA/antibiotic-loaded) inserted into the defect; the cement induces formation of a biological `induced membrane` (rich in growth factors — VEGF, BMP-2, TGF-β1) around it over 6–8 weeks; Stage 2 — spacer removed; the induced membrane is opened; the cavity is packed densely with autologous cancellous bone graft (iliac crest) or bone substitute; the membrane is closed over the graft; the growth-factor-rich membrane vascularises and incorporates the graft; highly effective for defects of 2–10 cm that would otherwise require bone transport; avoids the prolonged treatment with Ilizarov fram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zarov / bone transport: for large bone defects (>5–6 cm) or atrophic nonunions where the Masquelet technique is not feasible; the Ilizarov circular external fixator (or modern equivalent — Taylor Spatial Frame) is applied; a corticotomy is performed proximally to create a regenerate zone; the bone segment is slowly transported (1 mm/day in 0.25 mm increments, 4 times daily) to fill the defect while new bone (regenerate) forms at the corticotomy site; technically demanding; prolonged treatment duration (months to years); pin-site infections; but achieves union with restoration of limb length in cases where no other technique would succeed]]>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grafting options: (1) Iliac crest autograft — gold standard for biological stimulation; provides osteogenic cells (MSCs), osteoinductive factors (BMPs), and osteoconductive scaffold; donor site morbidity (10–30% chronic pain); (2) Reamer-irrigator-aspirator (RIA) graft — aspirates autologous bone graft from the medullary canal of the femur or tibia using a powered reaming system; large volume of graft harvested (30–90 mL) with low donor site morbidity compared to iliac crest; increasingly preferred for large defects; (3) Bone morphogenetic proteins (BMP-2, BMP-7/OP-1) — potent osteoinductive cytokines; BMP-7 (Osigraft) approved for tibial nonunion in UK; BMP-2 (Infuse) approved for certain applications; expensive; associated with heterotopic ossification and oedema; (4) Demineralised bone matrix (DBM) — processed allograft; retains osteoinductive properties; used as graft extender; (5) Calcium phosphate/calcium sulphate — osteoconductive only; used as scaffold extender; no osteogenic or osteoinductive activ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Weber & Cech: viable (reactive) = elephant foot (hypertrophic — abundant callus, mechanically unstable → stabilise only), horse hoof (moderate callus → stabilise ± graft), oligotrophic (minimal callus, gap → stabilise + bring into contact + graft); non-viable (areactive) = torsion wedge, comminuted, atrophic → stabilise + aggressive bone grafting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Weber BG, Cech O. Pseudarthrosis — Pathophysiology, Biomechanics, Therapy, Results. Grune & Stratton. 1976.]]></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Brinker MR, O`Connor DP. Exchange nailing of ununited fractures. J Bone Joint Surg Am. 2007.]]></a:t>
            </a:r>
            <a:br/>
            <a:r>
              <a:rPr lang="en-US" strike="noStrike" sz="1200" spc="0" u="none" cap="none">
                <a:solidFill>
                  <a:srgbClr val="1E293B">
                    <a:alpha val="100000"/>
                  </a:srgbClr>
                </a:solidFill>
                <a:latin typeface="Calibri"/>
              </a:rPr>
              <a:t><![CDATA[Masquelet AC, Begue T. The concept of induced membrane for reconstruction of long bone defects. Orthop Clin North Am. 2010.]]></a:t>
            </a:r>
            <a:br/>
            <a:r>
              <a:rPr lang="en-US" strike="noStrike" sz="1200" spc="0" u="none" cap="none">
                <a:solidFill>
                  <a:srgbClr val="1E293B">
                    <a:alpha val="100000"/>
                  </a:srgbClr>
                </a:solidFill>
                <a:latin typeface="Calibri"/>
              </a:rPr>
              <a:t><![CDATA[Ilizarov GA. Clinical application of the tension-stress effect for limb lengthening. Clin Orthop Relat Res. 1990.]]></a:t>
            </a:r>
            <a:br/>
            <a:r>
              <a:rPr lang="en-US" strike="noStrike" sz="1200" spc="0" u="none" cap="none">
                <a:solidFill>
                  <a:srgbClr val="1E293B">
                    <a:alpha val="100000"/>
                  </a:srgbClr>
                </a:solidFill>
                <a:latin typeface="Calibri"/>
              </a:rPr>
              <a:t><![CDATA[Govender S et al. Recombinant human BMP-2 for treatment of open tibial fractures (BESTT study). J Bone Joint Surg Am. 2002.]]></a:t>
            </a:r>
            <a:br/>
            <a:r>
              <a:rPr lang="en-US" strike="noStrike" sz="1200" spc="0" u="none" cap="none">
                <a:solidFill>
                  <a:srgbClr val="1E293B">
                    <a:alpha val="100000"/>
                  </a:srgbClr>
                </a:solidFill>
                <a:latin typeface="Calibri"/>
              </a:rPr>
              <a:t><![CDATA[Dimitriou R et al. Current concepts of molecular aspects of bon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Viable (hypertrophic/oligotrophic) vs non‑viable (atrophic, necrotic, defect, comminuted). Radiographic callus indicates biology; absence suggests poor biology. Guides treatment: stability alone for viable; add graft/biologics for non‑viable. viable → improve stability; nonviable → improve stability + add b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Nonunion — Weber & Cech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br/>
            <a:r>
              <a:rPr lang="en-US" strike="noStrike" sz="1400" spc="0" u="none" cap="none">
                <a:solidFill>
                  <a:srgbClr val="1E293B">
                    <a:alpha val="100000"/>
                  </a:srgbClr>
                </a:solidFill>
                <a:latin typeface="Calibri"/>
              </a:rPr>
              <a:t><![CDATA[Nonunion is defined as the failure of a fracture to unite within the expected timeframe for that fracture, with radiological and clinical evidence that further healing will not occur without intervention. While delayed union implies that healing is proceeding but more slowly than expected, nonunion indicates that the biological healing process has ceased. The distinction is not merely academic — the underlying biology of the nonunion determines the appropriate treatment. The Weber and Cech classification remains the most clinically useful system because it directly classifies nonunions by their biological activity, guiding whether mechanical stabilisation alone, biological stimulation, or both are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 of nonunion: the US FDA definition — fracture that has not healed after 9 months from injury and has shown no progressive signs of healing on serial radiographs for 3 consecutive months; in clinical practice, the definition is adapted to the fracture and patient — some fractures (tibial shaft, femoral neck) are expected to unite earlier; the `9-month` threshold is a regulatory definition, not an absolute clinical rule; clinical and radiological context determines when a fracture has genuinely arrested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of nonunion: the `diamond concept` (Giannoudis et al.) identifies four elements required for fracture healing: (1) osteogenic cells (mesenchymal stem cells); (2) osteoinductive growth factors (BMPs, TGF-β, IGF); (3) osteoconductive scaffold (extracellular matrix); (4) mechanical stability; failure of ANY of these elements causes nonunion; additional systemic factors: diabetes (impaired cellular migration and angiogenesis), smoking (vasoconstriction, impaired oxygen delivery — the single most modifiable risk factor), NSAID use (COX-2 inhibition impairs prostaglandin-mediated osteoblast recruitment), hypothyroidism, malnutrition, osteoporosis, infection, open fractures (periosteal stripping), high-energy injury, distraction at the fracture si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ber & Cech Classification]]></a:t>
            </a:r>
            <a:br/>
            <a:br/>
            <a:r>
              <a:rPr lang="en-US" strike="noStrike" sz="1400" spc="0" u="none" cap="none">
                <a:solidFill>
                  <a:srgbClr val="1E293B">
                    <a:alpha val="100000"/>
                  </a:srgbClr>
                </a:solidFill>
                <a:latin typeface="Calibri"/>
              </a:rPr>
              <a:t><![CDATA[The Weber and Cech classification (1976) divides nonunions into two major groups based on their biological viability — the presence or absence of vascularity and biological activity at the fracture ends. This directly determines the treatment strateg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Subtype]]></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X-Ray Appearance]]></a:t>
            </a:r>
            <a:br/>
            <a:r>
              <a:rPr lang="en-US" strike="noStrike" sz="1400" spc="0" u="none" cap="none">
                <a:solidFill>
                  <a:srgbClr val="1E293B">
                    <a:alpha val="100000"/>
                  </a:srgbClr>
                </a:solidFill>
                <a:latin typeface="Calibri"/>
              </a:rPr>
              <a:t><![CDATA[Cause]]></a:t>
            </a:r>
            <a:br/>
            <a:r>
              <a:rPr lang="en-US" strike="noStrike" sz="1400" spc="0" u="none" cap="none">
                <a:solidFill>
                  <a:srgbClr val="1E293B">
                    <a:alpha val="100000"/>
                  </a:srgbClr>
                </a:solidFill>
                <a:latin typeface="Calibri"/>
              </a:rPr>
              <a:t><![CDATA[Treatment Princi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able (Vascular) — `Reactive`]]></a:t>
            </a:r>
            <a:br/>
            <a:r>
              <a:rPr lang="en-US" strike="noStrike" sz="1400" spc="0" u="none" cap="none">
                <a:solidFill>
                  <a:srgbClr val="1E293B">
                    <a:alpha val="100000"/>
                  </a:srgbClr>
                </a:solidFill>
                <a:latin typeface="Calibri"/>
              </a:rPr>
              <a:t><![CDATA[Hypertrophic (`Elephant foot`)]]></a:t>
            </a:r>
            <a:br/>
            <a:r>
              <a:rPr lang="en-US" strike="noStrike" sz="1400" spc="0" u="none" cap="none">
                <a:solidFill>
                  <a:srgbClr val="1E293B">
                    <a:alpha val="100000"/>
                  </a:srgbClr>
                </a:solidFill>
                <a:latin typeface="Calibri"/>
              </a:rPr>
              <a:t><![CDATA[Excellent vascularity; active osteoblasts; abundant callus; the biology is adequate — the problem is mechanical instability preventing callus maturation]]></a:t>
            </a:r>
            <a:br/>
            <a:r>
              <a:rPr lang="en-US" strike="noStrike" sz="1400" spc="0" u="none" cap="none">
                <a:solidFill>
                  <a:srgbClr val="1E293B">
                    <a:alpha val="100000"/>
                  </a:srgbClr>
                </a:solidFill>
                <a:latin typeface="Calibri"/>
              </a:rPr>
              <a:t><![CDATA[Abundant exuberant callus at both fracture ends (`elephant foot` shape); callus is large and bulbous; fracture line still visible through the callus]]></a:t>
            </a:r>
            <a:br/>
            <a:r>
              <a:rPr lang="en-US" strike="noStrike" sz="1400" spc="0" u="none" cap="none">
                <a:solidFill>
                  <a:srgbClr val="1E293B">
                    <a:alpha val="100000"/>
                  </a:srgbClr>
                </a:solidFill>
                <a:latin typeface="Calibri"/>
              </a:rPr>
              <a:t><![CDATA[Inadequate mechanical stability (e.g., cast that has cracked, nails that have dynamised too early, intramedullary nail that is too thin or unlocked too early)]]></a:t>
            </a:r>
            <a:br/>
            <a:r>
              <a:rPr lang="en-US" strike="noStrike" sz="1400" spc="0" u="none" cap="none">
                <a:solidFill>
                  <a:srgbClr val="1E293B">
                    <a:alpha val="100000"/>
                  </a:srgbClr>
                </a:solidFill>
                <a:latin typeface="Calibri"/>
              </a:rPr>
              <a:t><![CDATA[Stabilisation alone is sufficient — the biological environment is excellent; rigid internal fixation (exchange nailing, compression plating) will lead to union without bone grafting; the callus will mature once stability is provi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derately hypertrophic (`Horse hoof`)]]></a:t>
            </a:r>
            <a:br/>
            <a:r>
              <a:rPr lang="en-US" strike="noStrike" sz="1400" spc="0" u="none" cap="none">
                <a:solidFill>
                  <a:srgbClr val="1E293B">
                    <a:alpha val="100000"/>
                  </a:srgbClr>
                </a:solidFill>
                <a:latin typeface="Calibri"/>
              </a:rPr>
              <a:t><![CDATA[Good vascularity; moderate callus; adequate biology but slightly less active than elephant foot]]></a:t>
            </a:r>
            <a:br/>
            <a:r>
              <a:rPr lang="en-US" strike="noStrike" sz="1400" spc="0" u="none" cap="none">
                <a:solidFill>
                  <a:srgbClr val="1E293B">
                    <a:alpha val="100000"/>
                  </a:srgbClr>
                </a:solidFill>
                <a:latin typeface="Calibri"/>
              </a:rPr>
              <a:t><![CDATA[Moderate callus with a `horse-hoof` pattern; smaller callus than elephant foot]]></a:t>
            </a:r>
            <a:br/>
            <a:r>
              <a:rPr lang="en-US" strike="noStrike" sz="1400" spc="0" u="none" cap="none">
                <a:solidFill>
                  <a:srgbClr val="1E293B">
                    <a:alpha val="100000"/>
                  </a:srgbClr>
                </a:solidFill>
                <a:latin typeface="Calibri"/>
              </a:rPr>
              <a:t><![CDATA[Moderate instability; partially effective fixation]]></a:t>
            </a:r>
            <a:br/>
            <a:r>
              <a:rPr lang="en-US" strike="noStrike" sz="1400" spc="0" u="none" cap="none">
                <a:solidFill>
                  <a:srgbClr val="1E293B">
                    <a:alpha val="100000"/>
                  </a:srgbClr>
                </a:solidFill>
                <a:latin typeface="Calibri"/>
              </a:rPr>
              <a:t><![CDATA[Stabilisation ± bone graft; if biology is borderline, addition of autograft or bone graft substitute is prud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Nonunion — Weber & Cech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ligotrophic]]></a:t>
            </a:r>
            <a:br/>
            <a:r>
              <a:rPr lang="en-US" strike="noStrike" sz="1400" spc="0" u="none" cap="none">
                <a:solidFill>
                  <a:srgbClr val="1E293B">
                    <a:alpha val="100000"/>
                  </a:srgbClr>
                </a:solidFill>
                <a:latin typeface="Calibri"/>
              </a:rPr>
              <a:t><![CDATA[Some vascularity; minimal callus; the fracture ends are viable but not actively forming callus; the biology is present but not stimulated (often because the fragments are distracted or not in contact)]]></a:t>
            </a:r>
            <a:br/>
            <a:r>
              <a:rPr lang="en-US" strike="noStrike" sz="1400" spc="0" u="none" cap="none">
                <a:solidFill>
                  <a:srgbClr val="1E293B">
                    <a:alpha val="100000"/>
                  </a:srgbClr>
                </a:solidFill>
                <a:latin typeface="Calibri"/>
              </a:rPr>
              <a:t><![CDATA[Very little or no visible callus; fracture ends are visible but not sclerotic; gap between the ends; fragments are not in contact]]></a:t>
            </a:r>
            <a:br/>
            <a:r>
              <a:rPr lang="en-US" strike="noStrike" sz="1400" spc="0" u="none" cap="none">
                <a:solidFill>
                  <a:srgbClr val="1E293B">
                    <a:alpha val="100000"/>
                  </a:srgbClr>
                </a:solidFill>
                <a:latin typeface="Calibri"/>
              </a:rPr>
              <a:t><![CDATA[Fragment distraction; fibrous interposition; inadequate reduction (gap too large for callus to bridge)]]></a:t>
            </a:r>
            <a:br/>
            <a:r>
              <a:rPr lang="en-US" strike="noStrike" sz="1400" spc="0" u="none" cap="none">
                <a:solidFill>
                  <a:srgbClr val="1E293B">
                    <a:alpha val="100000"/>
                  </a:srgbClr>
                </a:solidFill>
                <a:latin typeface="Calibri"/>
              </a:rPr>
              <a:t><![CDATA[Stabilisation + reduction to bring fragments into contact + bone graft; the lack of contact between viable ends explains the minimal callus; once contact is restored and stability provided, bone graft stimulates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
  <a:themeElements>
    <a:clrScheme name="Theme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2026-06-16T06:13:25Z</dcterms:created>
  <dcterms:modified xsi:type="dcterms:W3CDTF">2026-06-16T06:13:25Z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