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79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pendicular plug insertion is essential: the osteochondral plug must be inserted perpendicular to the articular surface to ensure flush seating of the cartilage; an angled plug creates a step-off at the articular surface which causes shear stress, cartilage damage to adjacent tissue, and inferior outcomes; access to certain defects (particularly the posterior femoral condyle) requires knee flexion >90° or a mini-arthrotomy to achieve perpendicular orientation]]>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s: (1) defect preparation — debride to stable cartilage margins and measure defect dimensions; (2) recipient tunnel creation — a tubular reamer creates a cylindrical tunnel at the defect site; the depth must match the plug depth; (3) donor site harvest — same size reamer harvests the plug from the donor site; (4) plug insertion — press-fit insertion into the recipient tunnel; plug cartilage surface must be flush with the surrounding articular surface (neither proud nor recess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aicplasty: for larger defects (>1.5–2 cm²) multiple smaller plugs (typically 4.5–8.5 mm diameter) are harvested and inserted in a mosaic pattern to fill the defect; the inter-plug gaps fill with fibrocartilage over time; a mosaic of 2–7 plugs can cover defects up to 4 cm²; the percentage of the defect covered by hyaline cartilage (the plugs) vs fibrocartilage (the gaps) influences long-term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: typically the far periphery of the lateral or medial femoral condyle at the junction with the trochlea; donor plugs have slightly different cartilage thickness and mechanical properties compared to weight-bearing condylar cartilage — this "cartilage matching" is imperfect but clinically acceptable for small plug transfe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Restoration Techniques — Comparis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Type Produ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ect 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Advantage/Lim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cro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mple; single-stage; degrades over time; inferior biomechanical properties; results deteriorate >2 years in high-demand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ATS / Mosaicplas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–4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ble hyaline cartilage; single-stage; donor site morbidity; limited by harvest size; excellent results in active young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(Autologous Chondrocyte Implant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-lik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10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procedure; expensive; for larger defects; no donor site morbidity; requires periosteal or membrane cover; results deteriorate if subchondral bone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sh osteochondral allograf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4 cm² or large osteochondral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donor site morbidity; for large defects; fresh graft required (within 28 days); limited availability; disease transmission risk (low); immunogeni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ATS outcomes: good to excellent results in 70–90% of patients at 5–10 years for appropriately selected defects (1–2.5 cm²) in active patients; results are superior to microfracture in high-demand patients and in defects >2 cm²; sport return rates of 70–80%; best results for medial femoral condyle defects; inferior results for trochlear and patellar defects (more technically demanding access and different mechanical environment)]]>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 morbidity: pain at the harvest site in approximately 5–15% of cases; rarely limits activity; the donor site fills with fibrocartilage over 6–12 months; limiting the total harvest area to <5–6 cm² reduces donor site complications; harvest from the intercondylar notch region has lower symptomatic morbidity than peripheral condyle harv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das R et al. A prospective randomized clinical study of mosaic osteochondral autologous transplantation versus microfracture for the treatment of osteochondral defects in the knee joint in young athletes. Arthroscopy. 2005;21(9):1066–107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ngody L et al. Mosaicplasty for the treatment of articular cartilage defects: application in clinical practice. Orthopedics. 1998;21(7):751–75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tlett W et al. Autologous chondrocyte implantation versus matrix-induced autologous chondrocyte implantation for osteochondral defects of the knee. J Bone Joint Surg Br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tley G et al. A prospective, randomised comparison of autologous chondrocyte implantation versus mosaicplasty for osteochondral defects in the knee. J Bone Joint Surg Br. 2003;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repair technique for focal chondral defec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hondral autograft transfer (OATS) — also termed mosaicplasty when multiple plugs are used — is a joint-preserving cartilage restoration technique in which cylindrical osteochondral plugs harvested from a low-load-bearing donor area of the knee are transferred to fill a full-thickness chondral or osteochondral defect. The technique transplants hyaline cartilage (not fibrocartilage) and provides durable, biomechanically superior cartilage at the repair site compared to marrow-stimulation techniques (microfracture). It is the preferred single-stage cartilage restoration procedure for small to medium full-thickness defects in the active pati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: full-thickness chondral or osteochondral defect of the femoral condyle (medial or lateral), trochlea, or patella; defect size 1–4 cm² (ideal 1–2.5 cm²); young active patients (typically <45–50 years); failed or unsuitable for microfracture; symptomatic lesion causing pain, swelling, mechanical symptoms; stable knee (address ligamentous instability and malalignment concurrentl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key advantage of OATS over microfracture is the quality of cartilage: hyaline cartilage is transplanted rather than fibrocartilage produced by marrow stimulation; hyaline cartilage has superior biomechanical properties (stiffness, durability) and is the normal articular surface; fibrocartilage degrades faster and provides inferior long-term results particularly in large defects and high-demand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s: the low-load-bearing periphery of the femoral condyles — the far lateral and medial femoral condyle margins, the lateral trochlear margin (intercondylar notch region); these areas have the least contact stress; the donor plug cross-sectional area must not exceed the safe harvest area or donor site morbidity becomes clinically significa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of Cartilage Defect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CRS Cla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fic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ening and superficial fissures; surface inta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thickness <5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ssures or fragmentation involving <50% of cartilage dep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thickness >50% or full 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ssures down to subchondral bone; bone not yet expos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-thickness through subchondral b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exposed; osteochondral defect; the target lesion for OATS; bone loss may be pres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erbridge classification (historically used at arthroscopy): Grade 0 normal; Grade I softening/swelling; Grade II fragmentation <0.5 inch; Grade III fragmentation >0.5 inch; Grade IV full-thickness loss down to bone; the ICRS classification is now preferred for research and reporting]]>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Autograft Transfer (OAT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echniq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 be performed arthroscopically or via mini-arthrotomy depending on defect location and surgeon preference; arthroscopic technique requires careful portal placement to achieve perpendicular access to the defe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2026-05-01T19:17:38Z</dcterms:created>
  <dcterms:modified xsi:type="dcterms:W3CDTF">2026-05-01T19:17:38Z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