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00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lateral view of the knee): may show fragmentation, ossification, or irregularity of the tibial tubercle apophysis; a separate ossicle (the `Osgood ossicle`) anterior to the tibial tubercle is the most characteristic finding; this represents a detached fragment of the apophysis that has become incorporated into the patellar tendon; the ossicle may persist into adulthood and can cause recurrent symptoms in adulthood by impinging against the patellar tendon (the most common indication for adult surgical intervention in OSD); X-ray is indicated to exclude tibial tubercle avulsion fracture if the presentation is acute or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rarely required; shows oedema at the tibial tubercle and within the proximal patellar tendon insertion; useful to assess for partial avulsion or to exclude other diagnoses (proximal tibia tumour, stress fracture) in atypical presenta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: demonstrates thickening and hypoechoic change in the distal patellar tendon at its tibial tubercle insertion; fragmentation of the apophysis; useful in specialist sports medicine setting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treatment: the mainstay; self-limiting with skeletal maturity; relative rest (reduce high-impact activities during flares — no jumping, sprinting, deep squatting); NSAIDs for pain relief; ice after activity; quadriceps and hamstring stretching (addressing the tight rectus femoris); strengthening of the quadriceps (particularly VMO) and hamstrings; infrapatellar (patellar tendon) strap worn during activity; patellar tendon strap applies compressive pressure to the proximal patellar tendon, redirecting tensile forces away from the tibial tuberc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 vs cessation: complete rest is rarely necessary and may be counterproductive in a competitive adolescent athlete; symptom-guided activity modification (reducing volume and impact loading of sports) is preferred; low-impact alternatives (swimming, cycling) can be substituted; the patient and family should be reassured of the self-limiting nature of the cond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: virtually universally excellent; symptoms resolve with skeletal maturity in >90% of patients; the residual bony prominence (Osgood tubercle) is cosmetically prominent but almost always asymptomatic in adults; surgical intervention is almost never required in the adolescent]]>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 OSD and the symptomatic ossicle: in the adult who has had OSD as an adolescent, a persistent separate ossicle within the patellar tendon at the tibial tubercle can cause recurrent anterior knee pain with kneeling and impact activity; the pain mechanism is impingement of the ossicle by the inferior patellar pole or contact pain during kneeling; treatment options — NSAIDs, physiotherapy; if symptoms persist, surgical excision of the ossicle (through a small incision over the tibial tubercle, excising the ossicle from within the tendon) is effective and has excel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 fracture: a rare but important acute injury in the adolescent; usually presents with a sudden forceful quadriceps contraction (explosive takeoff, jumping); the entire tibial tubercle apophysis is avulsed; the patient cannot perform a straight leg raise; the tibial tubercle is displaced and palpable; X-ray confirms; classified by the Watson-Jones / Ogden system; Type I — small distal fragment; Type II — larger fragment, hinge intact; Type III — fracture extends into the proximal tibia / knee joint; Type I/II — ORIF with screw fixation through the apophysis; Type III — ORIF + assess for intra-articular damage (meniscal tear, chondral injury); distinguished from chronic OSD by the acute presentation and inability to extend the kn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 symptomatic OSD ossicle excision: the ossicle in adult OSD is embedded within the distal patellar tendon at the tibial tubercle; excision requires identification and careful dissection of the ossicle from within the tendon without damaging the patellar tendon fibres; the tendon is then repaired; outcomes are excellent — approximately 80–90% complete symptom resolution; the most common indication for surgical intervention in OS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 of tibial tubercle pain in adolescents: the differential includes: OSD (chronic overuse — most common); tibial tubercle avulsion fracture (acute, cannot extend knee); proximal tibial tumour (rare — always palpate for the nature of the swelling; soft tissue component, night pain, systemic symptoms → investigate); stress fracture of the proximal tibia (less common than OSD; MRI for diagnosis); Sinding-Larsen-Johansson (proximal — inferior patellar pole, not the tibial tuberc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good RB. Lesions of the tibial tubercle occurring during adolescence. Boston Med Surg J. 1903;148:114–1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latter C. Verletzungen des schnabelformigen fortsatzes der oberen tibiaepiphyse. Beitr Klin Chir. 1903;38:874–8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holve PA et al. Osgood Schlatter syndrome. Curr Opin Pediatr. 2007;19(1):44–5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JA et al. Fractures of the tibial tuberosity in adolescents. J Bone Joint Surg Am. 1980;62(2):205–2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JC et al. Tibial-tubercle avulsion fracture in adolescents. J Pediatr Orthop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chdjian MO. Pediatric Orthopaedics. 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sgood-Schlatter Disease, Tibial Tubercle Avulsion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m OJ et al. Osgood-Schlatter disease. Curr Sp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ophysitis of tibial tubercle in adolescents due to repetitive traction from quadriceps. Common in athletic boys (10–15 yrs). Clinical: pain, swelling, prominent tender tibial tubercle. X-ray: fragmentation and irregularity of tibial tubercle apophysis. Treatment: activity modification, stretching, NSAIDs; resolves with skeleta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good-Schlatter disease (OSD) is a traction apophysitis affecting the tibial tubercle at the distal attachment of the patellar tendon. It is one of the most common causes of anterior knee pain in adolescents and represents a spectrum from mild patellar tendon irritation to partial avulsion of the tibial tubercle apophysis with subsequent heterotopic ossification. Like its proximal counterpart Sinding-Larsen-Johansson disease (inferior patellar pole), OSD is an overuse condition of the immature skeleton during the adolescent growth spurt, with an invariably excellent progno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affects approximately 10% of adolescents; male predominance (3:1); typically affects boys aged 12–15 years and girls aged 8–12 years (reflecting the earlier onset of the growth spurt in girls); bilateral in 20–30% of cases; particularly common in running and jumping athletes (football, basketball, gymnastics, athletics); the right side is more commonly affected (dominant le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during the adolescent growth spurt, the quadriceps muscle-tendon unit becomes relatively tight as the femur lengthens faster than the muscle can adapt; repetitive quadriceps contraction places high tensile stress on the patellar tendon insertion at the tibial tubercle apophysis; the apophysis is the weakest link (cartilaginous and not yet fully ossified); microtears occur at the tendon-cartilage interface; reactive new bone formation and ossification of the tendon within the apophysis creates the prominent, tender tibial tubercle prominence characteristic of established OS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ibial tubercle apophysis fuses in boys at approximately 16–18 years and girls at 14–16 years; once fusion occurs, OSD symptoms invariably resolve; the residual bony prominence (Osgood tubercle) may persist into adulthood but is rarely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insidious onset of pain and swelling at the tibial tubercle; activity-related (worse with running, jumping, kneeling); typically in a rapidly growing, physically active adolescent; pain relieved by rest; may have been ongoing for weeks to months; bilateral in approximately 20–30% but may be asymmetr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point tenderness directly over the tibial tubercle (the key finding — distinguished from SLJ by the inferior rather than the proximal location); visible prominence of the tibial tubercle (the `bump`); soft tissue swelling over the tubercle; pain reproduced by resisted knee extension, single-leg squat, or kneeling; full range of motion of the knee is usually preserved; a tight quadriceps (reduced prone knee flexion test — unable to flex the knee past 90° or touch the heel to the buttock) is common and a modifiable risk fac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y test (prone knee flexion test): patient prone; examiner passively flexes the knee; positive if hip lifts off the table before the knee reaches 90°, indicating tight rectus femoris (a component of the quadriceps); quadriceps tightness increases the tensile load on the tibial tubercle; stretching the quadriceps is a key element of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 in typical cases — investigations not routinel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2026-05-04T08:51:44Z</dcterms:created>
  <dcterms:modified xsi:type="dcterms:W3CDTF">2026-05-04T08:51:44Z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