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9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V — Loose bod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displaced (loose body in the joint); OCD crater emp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gment separated; displaced into the joint; empty crater visible on MRI and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: remove loose body + address crater (OATS, ACI, allograft depending on size); fixation if fragment is viable and lar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sign of instability: high T2 signal completely surrounding the fragment on MRI (the `halo sign`) indicates fluid has tracked underneath the fragment, undercutting it — this is the most important MRI sign of instability; a high signal line at only one margin may represent fibrous tissue (not fluid) and does not necessarily indicate instability; circumferential high signal = unstable = surgical treatment indicated even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tivity-related knee pain, often vague and poorly localised; mechanical symptoms (locking, catching) if the fragment is loose or partially detached; effusion; the history may span months to years before diagnosis; young athletes (gymnastics, football, basketball) are most commonly aff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lson sign: a clinical test for OCD of the medial femoral condyle; with the knee flexed to 90°, internally rotate the tibia and slowly extend the knee; pain reproduced between 30° and 60° of extension (the tibial spine impinges on the OCD lesion); relieved by external rotation of the tibia; sensitivity approximately 60–80%; not highly specific; used mainly in younger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ffusion; tenderness over the lesion (palpable if the lesion is at the classic medial condyle site); loose body may be palpable in the joi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AP, lateral, tunnel (notch) view; the tunnel view (PA with knee in 45° flexion) is essential — it profiles the posterior femoral condyle where most OCD lesions arise and may be missed on a standard AP; OCD appears as a well-demarcated subchondral lucency with a surrounding sclerotic rim on the condylar surface; loose bodies visible if displaced; the tunnel view should be included in the assessment of any young patient with unexplained knee pai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gold standard for assessing the extent, stability, and cartilage status of an OCD lesion; T2-weighted sequences assess fluid undermining (circumferential high signal = unstable); T1 characterises the subchondral bone changes; gadolinium-enhanced MRI (dynamic contrast) shows vascular enhancement within the fragment in healing juvenile OCD (good prognostic sign) vs lack of enhancement (avascular, poor healing potenti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excellent for characterising the bony anatomy — fragment size, depth, and subchondral bone loss; useful for surgical planning (OATS plug sizing, screw fixation planning); can measure the crater volu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for stable juvenile OCD (ICRS I–II, open physis): non-weight-bearing or protected weight-bearing (crutches, brace) for 6–12 weeks; restriction from high-impact activities for 3–6 months; the juvenile skeleton has significant healing potential — healing rates of 60–70% for stable lesions managed non-operatively; serial MRI at 3-month intervals to confirm healing; a positive prognostic sign is decreasing oedema and reducing signal at the fragment margin; failure to show healing at 3–6 months warrants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fti F et al. Osteochondritis dissecans: a multicenter study of the European Paediatric Orthopaedic Society. J Pediatr Orthop.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tberg M, Winalski CS. Evaluation of cartilage injuries and repair. J Bone Joint Surg A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Operative versus nonoperative management of juvenile osteochondritis dissecans of the medial femoral condyle. Am J Sports Med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illie IS. Osteochondritis Dissecans. Edinburgh: Livingstone; 196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AF et al. ICRS classification grading of articular cartilage defects. J Knee Surg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das R et al. Osteochondritis dissecans of the knee treated with OATS. Arthroscopy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Osteochondritis Dissecans of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cal subchondral bone necrosis leading to cartilage instability. Common site: lateral aspect of medial femoral condyle. Clinical: pain, swelling, catching, locking in adolescents. Imaging: X-ray shows lucency; MRI defines stability of fragment. Treatment: stable juvenile lesions—activity modification; unstable/adult—drilling, fixation,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steochondritis dissecans (OCD) is a condition in which a segment of subchondral bone — and its overlying articular cartilage — undergoes avascular necrosis, potentially leading to separation and fragmentation of the osteochondral fragment from the parent bone. It predominantly affects the knee (most common site), the elbow (capitellum — in throwing athletes), and the talus. In the knee, the lateral aspect of the medial femoral condyle is the most common site (approximately 70% of cases). Early diagnosis in a skeletally immature patient offers the best chance of healing; displaced fragments in the adult represent a significant articular cartilage problem requiring osteochondral restor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15–30 per 100,000; male predominance (3:1) in most series; bilateral in 20–30% of cases; two age groups — juvenile OCD (open physis, better prognosis for healing) and adult OCD (closed physis, poor healing potential); the lateral aspect of the medial femoral condyle is the most commonly affected site in the knee (the `classic` OCD site); the lateral femoral condyle and the patella are less commonly affected; the weightbearing zone of the femoral condyle has the worst prognosis for spontaneous he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etiology: incompletely understood; repetitive microtrauma (most widely accepted theory — repetitive impact loading of the subchondral bone leads to fatigue fractures and vascular disruption); ischaemia; genetic predisposition; anomalous ossification centre develop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CDlesion consists of a segment of subchondral bone with overlying cartilage that has become partially or completely separated from the surrounding normal bone; the cartilage may remain intact (stable, better prognosis) or may be breached (unstable, joint fluid infiltrates underneath the fragment, separating it further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ICRS OCD Stability Grad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CRS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ening of articular cartilage; cartilage surface intact; no bre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al change in subchondral bone; no high signal line at the lesion margi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activity restriction; healing likely in juvenile OC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 —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tilage breach but fragment not displaced; partial separation; fibrous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signal line at posterior or lateral margins on T2; but no fluid completely surrounding the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f stable clinically and MRI; or drilling + fixation; healing in juvenile OCD still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steochondritis Dissecans (OCD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III —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uid completely surrounds the fragment (high T2 signal circumferentially); fragment in situ but 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T2 signal line COMPLETELY surrounding the fragment = fluid undercutting = unstable = surgical treatment requir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drilling or fixation with headless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2026-06-18T09:03:24Z</dcterms:created>
  <dcterms:modified xsi:type="dcterms:W3CDTF">2026-06-18T09:03:24Z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