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1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id Osteoma — Night Pain & RF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may show the nidus as a small radiolucent oval or round lesion with surrounding dense cortical sclerosis (the `target sign`); the nidus may be obscured by the surrounding sclerosis on plain X-ray (particularly for cortical lesions); the sclerosis itself is often visible as a focal area of cortical thickening; the `target sign` — a radiolucent central nidus with a rim of sclerosis — when visible on X-ray is highly characteristic; X-ray may be normal in early or intramedullary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for diagnosis and pre-treatment planning; CT shows the nidus with excellent clarity — a small round/oval radiolucent lesion (<2 cm) with central mineralisation (the central density represents the mineralised nidus) surrounded by the reactive sclerotic bone; CT is superior to MRI for demonstrating the nidus and is required for pre-procedural planning for radiofrequency ablation (to plan the needle trajectory and confirm safe margins from adjacent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specific than CT for the nidus (the nidus appears as a small round lesion with variable signal; the surrounding reactive oedema on T2 can be extensive and alarming, potentially mimicking a malignant lesion — the `misleading MRI` of osteoid osteoma is a recognised diagnostic pitfall); MRI is useful for assessing soft tissue involvement and for spinal lesions where neurological structures need to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isotope bone scan): intense uptake at the nidus (`double density sign` — central hot spot within the reactive sclerosis); very sensitive; useful if X-ray is negative and CT is equivocal; now largely replaced by CT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Watchful waiting + NSAIDs: osteoid osteomas are known to spontaneously involute (the lesion heals itself) over a period of approximately 3–7 years; for patients whose symptoms are adequately controlled with NSAIDs and who are willing to wait, observation is a legitimate option; approximately 30–50% of patients will have complete symptom resolution over 3–5 years without intervention; the risk of long-term NSAID use (GI and renal effects) must be balanced against this; NSAIDs are first-line symptomatic management regardless of whether definitive treatment is plan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radiofrequency ablation (RFA) — the treatment of choice: a radiofrequency electrode is placed into the nidus under CT guidance; the electrode is heated to 80–90°C for 4–6 minutes; the heat destroys the nidus tissue; performed under general or spinal anaesthesia; day-case or overnight stay procedure; success rate >90% for primary treatment; second treatment (re-ablation) achieves >95% cumulative success for lesions not responding to the first RFA; RFA is performed in a radiology or interventional suite; complications are rare — mainly local skin burns, nerve injury (if the lesion is adjacent to a nerve), and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ty margins for RFA: the critical consideration is proximity of the nidus to neurovascular structures (spinal cord, nerve roots, major vessels); lesions within 1 cm of a nerve root, the spinal cord, or major vessels are relative contraindications for standard RFA; protective measures include cold saline irrigation, carbon dioxide injection to create a thermal barrier, and modified electrode placement; spinal osteoid osteomas near the spinal canal may require open surgical excision rather than RF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historically the standard treatment; now reserved for lesions not suitable for RFA (proximity to neural structures, failed RFA, technically inaccessible) or when a tissue diagnosis is required; en bloc excision of the nidus through an open or arthroscopic approach; the reactive sclerotic bone does not need to be excised — only the nidus; confirmation of complete nidus excision can be performed with intraoperative X-ray or fluoroscopy; incomplete excision results in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ablation modalities: microwave ablation, cryoablation, laser ablation, and MRI-guided high-intensity focused ultrasound (HIFU) — all achieving thermal destruction of the nidus; these are used in centres without RFA capability or for lesions near structures not suitable for RFA heating (HIFU is useful for superfici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ffe HL. Osteoid-osteoma: a benign osteoblastic tumor composed of osteoid and atypical bone. Arch Surg. 1935;31(5):709–728.]]></a:t>
            </a:r>
            <a:br/>
            <a:r>
              <a:rPr lang="en-US" strike="noStrike" sz="1200" spc="0" u="none" cap="none">
                <a:solidFill>
                  <a:srgbClr val="1E293B">
                    <a:alpha val="100000"/>
                  </a:srgbClr>
                </a:solidFill>
                <a:latin typeface="Calibri"/>
              </a:rPr>
              <a:t><![CDATA[Rosenthal DI et al. Percutaneous radiofrequency coagulation of osteoid osteoma compared with operative treatment. J Bone Joint Surg Am. 1998;80(6):815–821.]]></a:t>
            </a:r>
            <a:br/>
            <a:r>
              <a:rPr lang="en-US" strike="noStrike" sz="1200" spc="0" u="none" cap="none">
                <a:solidFill>
                  <a:srgbClr val="1E293B">
                    <a:alpha val="100000"/>
                  </a:srgbClr>
                </a:solidFill>
                <a:latin typeface="Calibri"/>
              </a:rPr>
              <a:t><![CDATA[Campanacci M. Osteoid osteoma and osteoblastoma. In: Bone and Soft Tissue Tumors. Springer; 1999.]]></a:t>
            </a:r>
            <a:br/>
            <a:r>
              <a:rPr lang="en-US" strike="noStrike" sz="1200" spc="0" u="none" cap="none">
                <a:solidFill>
                  <a:srgbClr val="1E293B">
                    <a:alpha val="100000"/>
                  </a:srgbClr>
                </a:solidFill>
                <a:latin typeface="Calibri"/>
              </a:rPr>
              <a:t><![CDATA[Lindner NJ et al. Osteoid osteoma: CT-guided radiofrequency ablation compared with conventional surgical treatment. Radiology. 2001.]]></a:t>
            </a:r>
            <a:br/>
            <a:r>
              <a:rPr lang="en-US" strike="noStrike" sz="1200" spc="0" u="none" cap="none">
                <a:solidFill>
                  <a:srgbClr val="1E293B">
                    <a:alpha val="100000"/>
                  </a:srgbClr>
                </a:solidFill>
                <a:latin typeface="Calibri"/>
              </a:rPr>
              <a:t><![CDATA[Woertler K et al. Osteoid osteoma: CT-guided percutaneous radiofrequency ablation and follow-up in 47 patients. J Vasc Interv Radiol. 2001.]]></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osteoblastic tum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id Osteoma — Night Pain & RF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logy]]></a:t>
            </a:r>
            <a:br/>
            <a:br/>
            <a:r>
              <a:rPr lang="en-US" strike="noStrike" sz="1400" spc="0" u="none" cap="none">
                <a:solidFill>
                  <a:srgbClr val="1E293B">
                    <a:alpha val="100000"/>
                  </a:srgbClr>
                </a:solidFill>
                <a:latin typeface="Calibri"/>
              </a:rPr>
              <a:t><![CDATA[Osteoid osteoma is a small, benign bone-forming tumour characterised by a central nidus of woven bone and osteoid surrounded by a zone of reactive sclerosis. It is notable for its pathognomonic presentation — severe nocturnal pain that is dramatically relieved by salicylates (aspirin) or NSAIDs. The pain is mediated by prostaglandins produced within the nidus, which is richly innervated. Osteoid osteoma is the most common benign bone tumour requiring treatment (excluding osteochondroma) and is most commonly encountered in young males in the first three decades of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10–25 years; male:female ratio approximately 2–3:1; accounts for approximately 10–12% of all benign bone tumours; most commonly affects the proximal femur (femoral neck — the most common location), tibia (posterior cortex), and spine (posterior elements — causes painful scoliosis); can affect any bone; the lesion does not undergo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pain: the nidus contains abundant prostaglandins (PGE2 and PGI2) produced by the osteoblasts within the nidus; prostaglandins sensitise free nerve endings (which are present in abnormally high density within the nidus); aspirin and NSAIDs inhibit prostaglandin synthesis via COX inhibition, directly reducing the pain stimulus; this explains the dramatic, almost diagnostic, response to NSAIDs; the nocturnal exacerbation of pain is thought to relate to the vasodilatory effect of nocturnal prostaglandin release (increased blood flow to the nidus at n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idus: the nidus is the central active component of the lesion; it is typically <1.5–2 cm in diameter (a defining criterion — lesions >2 cm are classified as osteoblastoma, which has different behaviour and management); the nidus consists of a vascular fibrous stroma containing woven osteoid and trabeculae of woven bone; it is surrounded by dense reactive cortical sclerosis that can be dramatic and obliterate the nidus on plain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nocturnal pain (worse at night, waking the patient from sleep) that is dramatically and reliably relieved by aspirin or NSAIDs within 20–30 minutes; the pain is typically described as dull and aching; point tenderness may be present; local soft tissue swelling is absent (unlike malignant lesions); the duration of symptoms before diagnosis is often months to years (frequently misdiagnosed as `growing pains`, soft tissue injury, or arthritis); the response to NSAIDs is so characteristic that it should prompt imaging invest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osteoid osteoma: the posterior elements (pedicle, lamina, articular processes) are the most common spinal location; a classic presentation is painful scoliosis in a young patient — the scoliosis is caused by paravertebral muscle spasm on the side of the lesion causing the spine to curve AWAY from the lesion (the child leans away from the painful side); the scoliosis is non-structural and resolves after treatment; persistent scoliosis in a child should always prompt investigation to exclude an underlying spinal osteoid oste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osteoid osteoma: can cause hip pain mimicking Perthes disease, synovitis, or stress fracture; the intra-articular location means the prostaglandins cause reactive joint synovitis, producing effusion; imaging is required to locate the n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2026-05-01T18:08:41Z</dcterms:created>
  <dcterms:modified xsi:type="dcterms:W3CDTF">2026-05-01T18:08:41Z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