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99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Pain Syndrome (PFP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rke`s test (patellar grind test): the examiner presses the patella distally and asks the patient to contract the quadriceps; positive if pain is reproduced; often positive in PFPS but low specificity; may also be positive in patellofemoral OA; a painful test in a young active patient without OA is consistent with PF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FPS is a clinical diagnosis — investigations are not routinely required in typical presen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ssess patella alta/baja, trochlear morphology, crossing sign), and skyline (Merchant or sunrise view — assess patellar tilt, lateral subluxation, trochlear depth); usually normal in PFPS; assess for early patellofemoral OA changes in old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cartilage damage, or to exclude other diagnoses (medial plica syndrome, fat pad impingement, osteochondral lesion, stress fracture); shows patellar cartilage signal change, patellar tilt, trochlear morphology, and the infrapatellar fat pad; chondromalacia patellae on MRI (cartilage signal change) does not necessarily correlate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assessment: formal 2D or 3D gait analysis; video analysis of running or squat mechanics; assessment of dynamic valgus; used in specialist sports medicine settings to guide rehabilitation targe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FPS management is predominantly non-operative; the evidence base strongly supports structured physiotherapy as the cornerstone of treatment. Surgery is rarely required and should only be considered after failure of a prolonged, supervised rehabilitation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 the cornerstone: a combination of quadriceps strengthening (VMO in particular), hip abductor and external rotator strengthening (gluteus medius, gluteus maximus — addressing dynamic valgus), and patellofemoral joint loading education; closed kinetic chain exercises (mini squats, step-ups, leg press) are preferred over open chain exercises (straight leg raises) for PFJ loading; evidence from multiple RCTs demonstrates that combined hip and knee strengthening is superior to isolated knee strengthening for PFPS; addressing hip strength is one of the most important recent advances in PFP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aping (McConnell taping): medial glide taping of the patella to correct lateral tilt; provides short-term pain relief and facilitates exercise engagement; most useful as an adjunct to physiotherapy in the early stages; evidence for long-term benefit is limited but it is a useful tool to facilitate loading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custom or off-the-shelf orthoses for patients with significant foot pronation or lower limb biomechanical abnormality; modest evidence for pain reduction; low risk and worth trying in patients with clear biomechanical contribu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 evidence for altering the natural history; useful adjunct in the early acute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release: historically performed arthroscopically for tight lateral retinaculum causing lateral patellar tilt; results are unpredictable; can cause medial patellar instability if the retinaculum is excessively released; not recommended as an isolated procedure unless there is a clearly demonstrable isolated tight lateral retinaculum with no evidence of medial subluxation risk; largely fallen out of fav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rossley KM et al. 2016 Patellofemoral pain consensus statement from the 4th International Patellofemoral Pain Research Retreat. Br J Sports Med. 2016;50(14):839–843.]]></a:t>
            </a:r>
            <a:br/>
            <a:r>
              <a:rPr lang="en-US" strike="noStrike" sz="1200" spc="0" u="none" cap="none">
                <a:solidFill>
                  <a:srgbClr val="1E293B">
                    <a:alpha val="100000"/>
                  </a:srgbClr>
                </a:solidFill>
                <a:latin typeface="Calibri"/>
              </a:rPr>
              <a:t><![CDATA[Fukuda TY et al. Hip posterolateral musculature strengthening in sedentary women with patellofemoral pain syndrome. J Athl Train. 2010.]]></a:t>
            </a:r>
            <a:br/>
            <a:r>
              <a:rPr lang="en-US" strike="noStrike" sz="1200" spc="0" u="none" cap="none">
                <a:solidFill>
                  <a:srgbClr val="1E293B">
                    <a:alpha val="100000"/>
                  </a:srgbClr>
                </a:solidFill>
                <a:latin typeface="Calibri"/>
              </a:rPr>
              <a:t><![CDATA[Powers CM. The influence of altered lower-extremity kinematics on patellofemoral joint dysfunction. J Orthop Sports Phys Ther. 2003.]]></a:t>
            </a:r>
            <a:br/>
            <a:r>
              <a:rPr lang="en-US" strike="noStrike" sz="1200" spc="0" u="none" cap="none">
                <a:solidFill>
                  <a:srgbClr val="1E293B">
                    <a:alpha val="100000"/>
                  </a:srgbClr>
                </a:solidFill>
                <a:latin typeface="Calibri"/>
              </a:rPr>
              <a:t><![CDATA[McConnell J. The management of chondromalacia patellae: a long-term solution. Aust J Physiother. 1986;32(4):215–223.]]></a:t>
            </a:r>
            <a:br/>
            <a:r>
              <a:rPr lang="en-US" strike="noStrike" sz="1200" spc="0" u="none" cap="none">
                <a:solidFill>
                  <a:srgbClr val="1E293B">
                    <a:alpha val="100000"/>
                  </a:srgbClr>
                </a:solidFill>
                <a:latin typeface="Calibri"/>
              </a:rPr>
              <a:t><![CDATA[Barton CJ et al. The efficacy of foot orthoses in the treatment of individuals with patellofemoral pain syndrome. Sports Med. 2010.]]></a:t>
            </a:r>
            <a:br/>
            <a:r>
              <a:rPr lang="en-US" strike="noStrike" sz="1200" spc="0" u="none" cap="none">
                <a:solidFill>
                  <a:srgbClr val="1E293B">
                    <a:alpha val="100000"/>
                  </a:srgbClr>
                </a:solidFill>
                <a:latin typeface="Calibri"/>
              </a:rPr>
              <a:t><![CDATA[Dye SF. The patellofemoral joint and its implications in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cause of anterior knee pain in young adults, esp. females (‘runner’s knee’). Etiology: maltracking due to Q-angle increase, muscle imbalance, overuse. Clinical: diffuse anterior knee pain, aggravated by stairs, squatting, prolonged sitting (‘movie sign’). Imaging: usually normal; MRI may show chondromalacia patella. Treatment: activity modification, physiotherapy, VMO strengthening, taping; surgery rar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Pain Syndrome (PFP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ofemoral pain syndrome (PFPS) — also termed anterior knee pain, chondromalacia patellae (a misnomer — this implies articular cartilage damage which is not always present), or runner`s knee — is the most common cause of anterior knee pain in young active individuals. It is a clinical diagnosis characterised by peripatellar or retropatellar pain, exacerbated by activities that load the patellofemoral joint (squatting, running, stairs, prolonged sitting). Despite its prevalence, the precise pathophysiology remains incompletely understood and management is primarily 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ost common knee condition in the general population; incidence approximately 20–25% of all knee complaints in sports medicine; affects females more than males (2:1); peak incidence in adolescents and young adults (15–35 years); bilateral in up to 30–40% of cases; accounting for up to 25% of all knee injuries in runn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 mechanics: the patellofemoral joint reaction force (PFJRF) increases dramatically with knee flexion — approximately 0.5× body weight in walking, 1.3× in climbing stairs, 3–4× in squatting, and up to 7–8× in deep squatting; increased PFJRF in the presence of any malalignment, muscle imbalance, or structural abnormality produces abnormal patellar contact stress, which is the proposed mechanism for pain; the lateral retinaculum, subchondral bone, synovium, and infrapatellar fat pad are the most likely pain gener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osed contributing factors: dynamic valgus (weak hip abductors and external rotators allowing femoral internal rotation and functional valgus during activity — increases the Q-angle dynamically); VMO weakness (inadequate medial stabilisation); lateral retinacular tightness (tilts the patella laterally, increasing lateral facet contact stress); foot pronation (increases internal tibial rotation); structural factors (increased TT-TG, patella alta, trochlear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anterior knee pain; aggravated by squatting, stairs (particularly descending), prolonged sitting with the knee flexed (the `cinema sign` or `theatre sign` — pain from prolonged sitting that is relieved by extending the knee); running, jumping; often bilateral; no history of trauma; morning stiffness; giving way (pseudo-giving way — due to pain inhibition of the quadriceps, not true ligamento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nema sign (theatre sign / movie sign): pain in the anterior knee that develops during prolonged sitting with the knee in flexion (e.g., in a cinema, at a desk, in a car); relief on extending the knee; caused by increased patellofemoral contact pressure in the flexed position loading damaged or sensitised subchondral bone and peripatellar soft tissues; a highly characteristic symptom of PFPS; also positive in patellofemoral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eripatellar tenderness (medial and/or lateral patellar facet tenderness on patellar compression or tilt); patellar grind test (Clarke`s test — compress the patella and ask the patient to contract the quadriceps; positive if pain or crepitus); J-sign (lateral patellar tracking during terminal knee extension — the patella moves laterally in a J-shaped arc); patellar tilt test; assess hip abductor strength (often weak in PFPS patients); assess for dynamic valgus on single-leg squat (the knee collapses into valgus with femoral internal rotation); assess foot posture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2026-03-16T23:28:34Z</dcterms:created>
  <dcterms:modified xsi:type="dcterms:W3CDTF">2026-03-16T23:28:34Z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