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8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implant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 bone st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treatment]]></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fixation]]></a:t>
            </a:r>
            <a:b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 fixation]]></a:t>
            </a:r>
            <a:br/>
            <a:r>
              <a:rPr lang="en-US" strike="noStrike" sz="1400" spc="0" u="none" cap="none">
                <a:solidFill>
                  <a:srgbClr val="1E293B">
                    <a:alpha val="100000"/>
                  </a:srgbClr>
                </a:solidFill>
                <a:latin typeface="Calibri"/>
              </a:rPr>
              <a:t><![CDATA[Fracture near plate e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hange nailing]]></a:t>
            </a:r>
            <a:br/>
            <a:r>
              <a:rPr lang="en-US" strike="noStrike" sz="1400" spc="0" u="none" cap="none">
                <a:solidFill>
                  <a:srgbClr val="1E293B">
                    <a:alpha val="100000"/>
                  </a:srgbClr>
                </a:solidFill>
                <a:latin typeface="Calibri"/>
              </a:rPr>
              <a:t><![CDATA[Fracture near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br/>
            <a:r>
              <a:rPr lang="en-US" strike="noStrike" sz="1400" spc="0" u="none" cap="none">
                <a:solidFill>
                  <a:srgbClr val="1E293B">
                    <a:alpha val="100000"/>
                  </a:srgbClr>
                </a:solidFill>
                <a:latin typeface="Calibri"/>
              </a:rPr>
              <a:t><![CDATA[Avoid stress ris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 appropriate implant l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e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eful surgical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Fractures occur around existing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isers at implant ends increase fractur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depends on implant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s often used to bridg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eriprosthetic and Peri-implan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implant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ition: fracture adjacent to fixation device or prosthesis. Differentiate peri-implant vs periprosthetic. Causes: stress risers, osteopenia, trauma. Management: depends on implant stability, bone stock, fracture pattern. Principle: retain stable implant, revise/replace if lo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eri-implant fractures are fractures that occur in the presence of an orthopaedic implant such as plates, screws, intramedullary nails, or joint prostheses. These fractures may occur either adjacent to the implant or through the bone segment containing the implant. They are becoming increasingly common due to the widespread use of orthopaedic implants and the aging po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implant fractures pose significant challenges for orthopaedic surgeons because the presence of hardware alters the biomechanics of the bone and complicates fracture fixation. Management requires careful evaluation of implant stability, bone quality, fracture pattern, and patien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imary goals of treatment are restoration of limb alignment, stable fixation of the fracture, and preservation of the existing implant if it remains functio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a:t>
            </a:r>
            <a:br/>
            <a:br/>
            <a:br/>
            <a:r>
              <a:rPr lang="en-US" strike="noStrike" sz="1400" spc="0" u="none" cap="none">
                <a:solidFill>
                  <a:srgbClr val="1E293B">
                    <a:alpha val="100000"/>
                  </a:srgbClr>
                </a:solidFill>
                <a:latin typeface="Calibri"/>
              </a:rPr>
              <a:t><![CDATA[A peri-implant fracture is defined as a fracture that occurs in the vicinity of a previously inserted orthopaedic implant. These fractures may occur at the tip of implants, around screw holes, or through areas weakened by previous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djacent to plates or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near intramedullary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round joint prosthe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through stress risers created by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Peri-implant fractures occur due to a combination of mechanical and biological factors. Implants can create stress concentrations in the bone, predisposing it to fracture under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concentration at implant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 or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igue failure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loosening or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Orthopaedic implants alter the distribution of mechanical stress within bone. This may create areas of stress shielding and stress concen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 leads to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ends create stress ris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w holes weaken cortical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s may produce stress concentration at plate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biomechanical factors increase the risk of fractures around implants, particularly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Locations]]></a:t>
            </a:r>
            <a:br/>
            <a:br/>
            <a:br/>
            <a:br/>
            <a:br/>
            <a:br/>
            <a:r>
              <a:rPr lang="en-US" strike="noStrike" sz="1400" spc="0" u="none" cap="none">
                <a:solidFill>
                  <a:srgbClr val="1E293B">
                    <a:alpha val="100000"/>
                  </a:srgbClr>
                </a:solidFill>
                <a:latin typeface="Calibri"/>
              </a:rPr>
              <a:t><![CDATA[Implant Type]]></a:t>
            </a:r>
            <a:br/>
            <a:r>
              <a:rPr lang="en-US" strike="noStrike" sz="1400" spc="0" u="none" cap="none">
                <a:solidFill>
                  <a:srgbClr val="1E293B">
                    <a:alpha val="100000"/>
                  </a:srgbClr>
                </a:solidFill>
                <a:latin typeface="Calibri"/>
              </a:rPr>
              <a:t><![CDATA[Common Fracture 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At plate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Distal or proximal nail t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prosthesis]]></a:t>
            </a:r>
            <a:br/>
            <a:r>
              <a:rPr lang="en-US" strike="noStrike" sz="1400" spc="0" u="none" cap="none">
                <a:solidFill>
                  <a:srgbClr val="1E293B">
                    <a:alpha val="100000"/>
                  </a:srgbClr>
                </a:solidFill>
                <a:latin typeface="Calibri"/>
              </a:rPr>
              <a:t><![CDATA[Around prosthetic 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t site of previous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limb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bearing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present after a fall or minor trauma, particularly in elderly individuals with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Plain radiographs of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length radiographs to assess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 should assess fracture pattern, implant integrity, and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Management]]></a:t>
            </a:r>
            <a:br/>
            <a:br/>
            <a:br/>
            <a:r>
              <a:rPr lang="en-US" strike="noStrike" sz="1400" spc="0" u="none" cap="none">
                <a:solidFill>
                  <a:srgbClr val="1E293B">
                    <a:alpha val="100000"/>
                  </a:srgbClr>
                </a:solidFill>
                <a:latin typeface="Calibri"/>
              </a:rPr>
              <a:t><![CDATA[Treatment of peri-implant fractures depends on multiple factors including fracture location, implant stability, and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stability of existing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2026-09-16T05:28:54Z</dcterms:created>
  <dcterms:modified xsi:type="dcterms:W3CDTF">2026-09-16T05:28:54Z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