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6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Ulna/Olecranon — Tension Band Wiring (TB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a transverse fracture line across the olecranon with displacement caused by the pull of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technique converts tensile forces generated by the triceps muscle into compressive forces across the fracture during elbow flexion. This principle allows stable fixation even with relatively simple hardw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irschner wires inserted acro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elbow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allowing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BW)]]></a:t>
            </a:r>
            <a:br/>
            <a:br/>
            <a:br/>
            <a:r>
              <a:rPr lang="en-US" strike="noStrike" sz="1400" spc="0" u="none" cap="none">
                <a:solidFill>
                  <a:srgbClr val="1E293B">
                    <a:alpha val="100000"/>
                  </a:srgbClr>
                </a:solidFill>
                <a:latin typeface="Calibri"/>
              </a:rPr>
              <a:t><![CDATA[Posterior approach to the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reduc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ment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ghtening of wire to achieve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irmation of stability under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once stable fixation is achie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Fixation Methods]]></a:t>
            </a:r>
            <a:br/>
            <a:b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screw]]></a:t>
            </a:r>
            <a:br/>
            <a:r>
              <a:rPr lang="en-US" strike="noStrike" sz="1400" spc="0" u="none" cap="none">
                <a:solidFill>
                  <a:srgbClr val="1E293B">
                    <a:alpha val="100000"/>
                  </a:srgbClr>
                </a:solidFill>
                <a:latin typeface="Calibri"/>
              </a:rPr>
              <a:t><![CDATA[Sim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ment excision]]></a:t>
            </a:r>
            <a:br/>
            <a:r>
              <a:rPr lang="en-US" strike="noStrike" sz="1400" spc="0" u="none" cap="none">
                <a:solidFill>
                  <a:srgbClr val="1E293B">
                    <a:alpha val="100000"/>
                  </a:srgbClr>
                </a:solidFill>
                <a:latin typeface="Calibri"/>
              </a:rPr>
              <a:t><![CDATA[Small fragment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prominence is a common complaint following tension band wiring and may require later remov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Olecranon fractures disrupt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best for simpl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preferr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Olecranon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Ulna/Olecranon — Tension Band Wiring (TB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 simple, non-comminuted transverse olecranon fractures (AO 21-B1) with intact dorsal cortex. Principle: converts triceps tensile force into compression at the articular fracture line during elbow flexion. Technique: two parallel K-wires + figure-of-8 wire anterior to axis. Avoid in comminution, osteoporosis, or Monteggia — plate preferred. Complications: hardware prominence, wire migration, loss of reduc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lecranon fractures are common injuries involving the proximal ulna at the elbow joint. They account for approximately 10% of upper extremity fractures and often occur following a fall onto the elbow or due to a sudden contraction of the triceps muscle. Because the olecranon forms part of the articular surface of the elbow, fractures frequently disrupt the extensor mechanism and compromise join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widely used surgical techniques for displaced olecranon fractures is tension band wiring (TBW). This method converts tensile forces generated by the triceps muscle into compressive forces at the fracture site during elbow motion. Proper application of the tension band principle allows stable fixation and early mobilization, which is essential for preventing elbow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ension band wiring is considered the standard technique for simple transverse olecranon fractures, other fixation methods such as plate fixation are often used for comminuted or unstab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olecranon is the proximal bony prominence of the ulna and forms the posterior portion of the elbow joint. It articulates with the trochlea of the humerus and serves as the insertion point for the tricep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s the posterior aspect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insertion for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lever arm for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a large articular cartilag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ity of the olecranon to the elbow joint means that most fractures are intra-articular. Preservation of articular congruity is therefore essential to maintain normal elbow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Olecranon fractures occur through two principal mechanisms: direct trauma and in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posterior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to a flexe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force from sudden contraction of tric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such a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ies typically produce transverse fractures, while direct trauma often results in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exist for olecranon fractures. The Mayo classification is the most commonly used and is based on displacement and 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fractures]]></a:t>
            </a:r>
            <a:br/>
            <a:r>
              <a:rPr lang="en-US" strike="noStrike" sz="1400" spc="0" u="none" cap="none">
                <a:solidFill>
                  <a:srgbClr val="1E293B">
                    <a:alpha val="100000"/>
                  </a:srgbClr>
                </a:solidFill>
                <a:latin typeface="Calibri"/>
              </a:rPr>
              <a:t><![CDATA[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but stable fractures]]></a:t>
            </a:r>
            <a:br/>
            <a:r>
              <a:rPr lang="en-US" strike="noStrike" sz="1400" spc="0" u="none" cap="none">
                <a:solidFill>
                  <a:srgbClr val="1E293B">
                    <a:alpha val="100000"/>
                  </a:srgbClr>
                </a:solidFill>
                <a:latin typeface="Calibri"/>
              </a:rPr>
              <a:t><![CDATA[Usually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Unstable fractures with elbow instability]]></a:t>
            </a:r>
            <a:br/>
            <a:r>
              <a:rPr lang="en-US" strike="noStrike" sz="1400" spc="0" u="none" cap="none">
                <a:solidFill>
                  <a:srgbClr val="1E293B">
                    <a:alpha val="100000"/>
                  </a:srgbClr>
                </a:solidFill>
                <a:latin typeface="Calibri"/>
              </a:rPr>
              <a:t><![CDATA[Surgical fix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over posterior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olecran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with inability to actively extend the elbow against gravity because the triceps mechanism is disru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2026-03-17T01:52:26Z</dcterms:created>
  <dcterms:modified xsi:type="dcterms:W3CDTF">2026-03-17T01:52:26Z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