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27274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UM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s: early disease often normal; in advanced disease — soft tissue mass, periarticular osteoporosis, erosions of bone on both sides of the joint (hallmark of diffuse PVNS), joint space preservation until late; extrinsic pressure erosions on both the femur and tibia/fibula simultaneously ("kissing lesions") — pathognomonic of diffuse PVNS in the kne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: investigation of choice — low signal on both T1 and T2 sequences due to haemosiderin deposition (magnetic susceptibility effect); "blooming" on gradient echo (T2*) sequences — this low signal on T2 distinguishes PVNS from other causes of synovitis (TB, RA, septic) which are T2 bright; may also show high T1 signal (lipid-laden foam cells) and intermediate T2 signal (cellular area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oint aspiration: bloody or xanthochromic (yellow-brown) fluid; haemosiderin-laden macrophages on cytology; sent for culture to exclude TB and infec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novial biopsy: definitive diagnosis — histology shows mononuclear cells, multinucleated giant cells, haemosiderin deposits, foam cells (lipid-laden macrophages), and fibrous stroma; immunohistochemistry (CD68 positive macrophages); CSF1 FISH for translocation in uncertain ca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: assesses bony erosions; pre-surgical planning; detects osseous involv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 & Staging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haviou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currenc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lised intra-articula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ngle nodule within joint synoviu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nign; slow-grow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 (<10% after arthroscopic excision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lised extra-articular (tendon sheath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ndon sheath; finger flexors most comm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nign; indol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0–20% after marginal exci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ffuse intra-articula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hole joint synovium; knee, hip, ank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lly aggressive; bone erosion; haemarthros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 (20–50% after surgery alone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ffuse extra-articula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ursa or tendon sheath; soft tissu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lly aggressive; infiltrates soft tissu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ery high; systemic therapy often need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— Localised Typ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lised intra-articular TGCT (knee): arthroscopic excision with adequate margin around the nodule pedicle; excellent results; recurrence rate <10%; simple nodule resection without extensive synovectom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lised TGCT of tendon sheath (finger): marginal excision under tourniquet; careful identification of involvement with adjacent neurovascular bundles and flexor tendon; recurrence 10–20%; higher recurrence if incomplete excision or if joint involvement; no adjuvant therapy required for localised typ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currence after excision of localised type: re-excision is the treatment of choice; usually achievab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— Diffuse Typ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ffuse TGCT is the major management challenge — high recurrence rates after surgery alone have driven the development of adjuvant and systemic therapi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synovectomy: total synovectomy (arthroscopic or open) is the primary treatment — arthroscopic synovectomy for anterior compartment; open posterior approach for posterior knee compartment; combined approach for complete excision; recurrence rate 20–50% after synovectomy alone — driven by the difficulty of achieving complete synovial exci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shijima M et al. Giant cell tumor of the tendon sheath (nodular tenosynovitis). A study of 207 cases to compare the large joint group with the common digit group. Cancer. 198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urphey MD et al. Pigmented villonodular synovitis: radiologic-pathologic correlation. Radiographics. 2008;28(5):1493–151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stboom MJL et al. Surgical outcomes of patients with diffuse-type tenosynovial giant cell tumours. Bone Joint J. 201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ap WD et al. Pexidartinib versus placebo for advanced tenosynovial giant cell tumour (ENLIVEN trial). Lancet. 2019;394(10197):478–48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itagawa Y et al. Diffuse pigmented villonodular synovitis of the knee. Int Orthop. 200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ler WK et al. Pigmented villonodular synovitis. J Am Acad Orthop Surg. 2002;10(5):376–38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l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nign proliferative synovial lesion; localized or diffuse type. Common in knee (80%) and hip; presents with pain, swelling, recurrent effusion. MRI: low-signal intensity on T2 due to hemosiderin deposition. Treatment: synovectomy (arthroscopic/open); recurrence common in diffuse type. Targeted therapy: CSF1R inhibitors (pexidartinib) for unresectable cas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Termin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igmented villonodular synovitis (PVNS) and tenosynovial giant cell tumour (TGCT) are now recognised as the same entity — a locally aggressive neoplasm of synovial origin characterised by clonal proliferation of histiocyte-like mononuclear cells accompanied by multinucleated giant cells, haemosiderin deposition, and lipid-laden foam cells. The WHO 2020 classification unifies them under the term tenosynovial giant cell tumour, replacing the older descriptive terminolog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ffuse type (formerly diffuse PVNS): involves the entire synovium of a joint or tendon sheath; aggressive, locally destructive; high recurrence rate; primarily affects the knee; the main clinical challeng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lised type (formerly localised nodular PVNS, giant cell tumour of tendon sheath): discrete nodular lesion in a joint or more commonly in a tendon sheath (especially fingers); less aggressive; excellent prognosis after exci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cidence: approximately 1.8–9 per million population; young adults (3rd–4th decade); no significant gender predominance for the diffuse type; slight female predominance for localised tendon sheath typ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lecular basis: most cases driven by translocation involving the CSF1 gene (colony-stimulating factor 1) — overexpression of CSF1 recruits non-neoplastic inflammatory cells (macrophages, giant cells) that compose the majority of the tumour mass; this CSF1 pathway is the therapeutic target for systemic treat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Features & Present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ffuse PVNS/TGCT: insidious onset of joint pain and swelling; recurrent haemarthroses (blood-stained joint aspirate); restricted range of motion; knee most commonly affected (80%), followed by hip (15%), shoulder, ank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current bloody (chocolate-coloured) joint aspirate in a young adult is the classic presentation — haemosiderin-stained synovial fluid from repeated micro-haemorrhages within the tumour; should always prompt MRI to exclude PVNS/TGCT before attributing to 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lised TGCT (tendon sheath): slow-growing painless firm nodule on the flexor tendons of the fingers; most common benign tumour of the hand; second most common hand tumour after ganglion cyst; 2nd–4th decades; may cause triggering or limited finger flex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uration before diagnosis: typically 1–5 years for diffuse type — diagnostic delay is common; often misdiagnosed as inflammatory arthritis or haemophilic arthropath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2026-03-17T01:33:00Z</dcterms:created>
  <dcterms:modified xsi:type="dcterms:W3CDTF">2026-03-17T01:33:00Z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