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64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raspinatus most commonly torn; tears progress from partial to full‑thickness and can propagate posteriorly/anteriorly. Painful arc, night pain, and weakness on specific tests (Jobe, ER lag, belly‑press) are classic. MRI is investigation of choice; assess fatty infiltration (Goutallier) and tendon retraction (Patte). Treatment spectrum: physiotherapy/injections → arthroscopic repair (single/double row) → tendon transfer/SCR → reverse shoulder arthroplasty for cuff arthropathy. Rehabilitation protocol determines outcome as much as repair integr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or cuff tears are among the most common causes of shoulder pain and disability in adults. They encompass a spectrum from partial-thickness tears to massive irreparable tears with secondary cuff tear arthropathy. Understanding the anatomy, pathophysiology, and current evidence-based management is essential for both the general orthopaedic surgeon and the shoulder specialis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valence increases significantly with age — approximately 20% in the fifth decade, rising to over 50% by the eighth deca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y tears are asymptomatic — prevalence of asymptomatic tears mirrors that of symptomatic tears in population stud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raspinatus is the most commonly torn tendon, followed by infraspinatus, then subscapular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lateral involvement occurs in up to 35% of cases — contralateral shoulder should always be asses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: age, repetitive overhead activity, smoking, hyperlipidaemia, diabetes mellitus, dominant arm, and prior corticosteroid injecti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ar progression: approximately 40% of partial tears progress to full-thickness tears over 5 years if untrea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plied Anatomy & Biomechanic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rotator cuff is formed by four muscles — supraspinatus, infraspinatus, teres minor, and subscapularis — which collectively provide dynamic stabilisation of the glenohumeral joint and act as force couples with the deltoi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raspinatus: initiates abduction; inserts on superior facet of greater tuberosity; most vulnerable to impingement between acromion and humeral hea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raspinatus & Teres Minor: external rotation; insert on middle and inferior facets of greater tuberosity; critical for posterior force coup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: internal rotation; inserts on lesser tuberosity; tears often missed — check for increased external rotation and lift-off sig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rotator cable (thickened band of coracohumeral ligament running perpendicular to tendon fibres) redistributes load — a crescent tear within the cable may remain mechanically compensa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itical shoulder angle (CSA): angle between glenoid inclination and acromion tip on AP radiograph — CSA >35° associated with higher cuff tear rate; CSA <30° associated with glenohumeral O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erior migration of humeral head occurs when the deltoid-cuff force couple is disrupted — leads to acromial erosion and eventual cuff tear arthropath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of Rotator Cuff Tea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ars are classified by thickness, size, and chronicity. Several systems exist; the most clinically useful are summarised below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tego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ickn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icular-sided (PASTA), bursal-sided, or intrasubstance; graded by depth (<50% or >50% tendon thickness)]]>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ickn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ll-thickn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tear through entire tendon; communication between bursa and glenohumeral joi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ze (Cofiel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all / Medium / Large / Massi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mall <1 cm, Medium 1–3 cm, Large 3–5 cm, Massive >5 cm or involves ≥2 tendons]]>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par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pairable / Irrepar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sed on tissue quality, retraction, and fatty infiltration (Goutallier grad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utallier Classification (fatty infiltration on CT or MRI axial cuts, transposed to MRI by Fuchs)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d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Relev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0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 muscle, no fa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repair progn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me fatty streak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repair pro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t < muscle volum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ceptable; repair still worthwhi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t = muscle volum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gnificantly reduced outcomes — repair may fa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t > muscle volume]]>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rreparable — consider alternative reconstru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te Classification grades retraction of the torn tendon (Stage 1: tendon at footprint; Stage 2: retracted to humeral head level; Stage 3: retracted to glenoid), which directly influences reparability and tendon tension at repai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Assess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ocused clinical assessment distinguishes rotator cuff pathology from other causes of shoulder pain such as glenohumeral OA, AC joint pathology, cervical radiculopathy, and adhesive capsulit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onset (acute traumatic vs insidious degenerative), dominant arm, occupation, overhead activity, prior injections, night pain, weakness vs pain-limited weakne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pection: deltoid wasting, supraspinatus/infraspinatus fossa wasting, scapular dyskines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ingement tests: Neer sign, Hawkins-Kennedy — sensitive but not specific for cuff patholog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on Assess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itive Find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mpty Can (Job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raspin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eakness / pain in scapular plane, arm at 90° prona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ll Ca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praspin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 impingement arc — better specificity than empty c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rnal Rotation Lag Sig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raspinatus / Teres mino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able to maintain externally rotated position — suggests large posterior te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ft-off (Gerbe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able to lift hand off lumbar spi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ar Hug / Belly Pr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scapularis (uppe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bow drops behind body plane during belly pre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rop Arm Sig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ssive cuff tea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able to maintain arm at 90° abduction — suggests massive te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(AP, outlet, axillary): assess for subacromial narrowing (<7 mm suspicious), acromial morphology (Bigliani Type III hooked), acromioclavicular OA, calcific tendinopathy, superior humeral head migration, cuff tear arthropathy (Hamada classific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trasound (USS): operator-dependent; high sensitivity and specificity for full-thickness tears (95% and 96% respectively); excellent for dynamic assessment and guided injection; less reliable for partial tears and subscapular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(preferred): gold standard — assesses tear size, retraction (Patte), muscle bulk, and fatty infiltration (Goutallier); gadolinium arthrogram improves partial tear det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arthrogram: useful when MRI contraindicated; reliable for tear characterisation and bone assess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itical Shoulder Angle (CSA): measure on true AP — calculated as angle between line along glenoid surface and line from inferior glenoid to acromion tip; CSA >35° is an independent predictor of cuff tear progression]]>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Manag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management is the first-line treatment for most rotator cuff tears, particularly in older patients with degenerative tears, low functional demands, and minimal fatty infiltr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ructured physiotherapy: rotator cuff strengthening, periscapular stabilisation, posterior capsule stretching — minimum 3–6 months before considering surgery in non-acute tea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uhn JE et al. Effectiveness of physical therapy in treating atraumatic full-thickness rotator cuff tears. J Shoulder Elbow Surg. 2013;22(10):1371–137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utallier D et al. Fatty muscle degeneration in cuff ruptures: pre- and postoperative evaluation by CT scan. Clin Orthop Relat Res. 1994;304:78–8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hata T et al. Superior capsule reconstruction to restore superior stability in irreparable rotator cuff tears. Am J Sports Med. 2012;40(1):193–2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hassan BT et al. Lower trapezius transfer to restore external rotation in irreparable posterosuperior rotator cuff tears. J Bone Joint Surg Am. 2016;98(15):1278–12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or BK et al. The critical shoulder angle: relationship to rotator cuff tears and degenerative joint disease. Bone Joint J.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otator Cuff Tears — Overview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2026-10-30T08:22:21Z</dcterms:created>
  <dcterms:modified xsi:type="dcterms:W3CDTF">2026-10-30T08:22:21Z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