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6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Humerus — Radial Nerve Pals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after fixation]]></a:t>
            </a:r>
            <a:br/>
            <a:r>
              <a:rPr lang="en-US" strike="noStrike" sz="1400" spc="0" u="none" cap="none">
                <a:solidFill>
                  <a:srgbClr val="1E293B">
                    <a:alpha val="100000"/>
                  </a:srgbClr>
                </a:solidFill>
                <a:latin typeface="Calibri"/>
              </a:rPr>
              <a:t><![CDATA[Consider surgical expl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Exploration]]></a:t>
            </a:r>
            <a:br/>
            <a:br/>
            <a:br/>
            <a:r>
              <a:rPr lang="en-US" strike="noStrike" sz="1400" spc="0" u="none" cap="none">
                <a:solidFill>
                  <a:srgbClr val="1E293B">
                    <a:alpha val="100000"/>
                  </a:srgbClr>
                </a:solidFill>
                <a:latin typeface="Calibri"/>
              </a:rPr>
              <a:t><![CDATA[Open fracture with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apment of nerve in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k of recovery after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follow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ersistent radial nerv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regional pai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adial nerve injury is the most common nerve injury in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cover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humerus fractures carry the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is the hallmark clinical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Humeral Shaft Fractures]]></a:t>
            </a:r>
            <a:br/>
            <a:r>
              <a:rPr lang="en-US" strike="noStrike" sz="1200" spc="0" u="none" cap="none">
                <a:solidFill>
                  <a:srgbClr val="1E293B">
                    <a:alpha val="100000"/>
                  </a:srgbClr>
                </a:solidFill>
                <a:latin typeface="Calibri"/>
              </a:rPr>
              <a:t><![CDATA[AO Trauma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Humerus — Radial Nerve Pals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neurapraxia occurs in ~10–15% closed fractures; most recover spontaneously by 3–4 months. Immediate exploration for open fractures, vascular injury, high‑energy with suspected transection, or secondary palsy after manipulation/fixation. Expectant management: splint, serial exams/EMG at 6–12 weeks; consider exploration if no recovery by 3–4 months. Fixation choices: functional bracing vs ORIF/IM nailing based on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ractures of the humeral shaft are relatively common injuries and represent approximately 3–5% of all fractures. These fractures are clinically important because of their close anatomical relationship with the radial nerve. Radial nerve palsy is the most common nerve injury associated with humeral shaft fractures and may present either at the time of injury or following fracture manipulation or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radial nerve palsies associated with humeral shaft fractures are neuropraxias and recover spontaneously. Therefore, understanding the mechanism of injury, fracture pattern, and natural history of radial nerve injury is essential to guide treatment decisions and avoid unnecessar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radial nerve arises from the posterior cord of the brachial plexus (C5–T1). It travels posterior to the humerus in the spiral groove, making it particularly vulnerable to injury in fractures of the middle third of the humeral sh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Posterior cord of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urse: Posterior arm within spiral groo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nervation: Extensor muscles of wrist and fing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supply: Dorsal hand and posterior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nerve crosses the humerus approximately at the junction of the middle and distal thirds, where it is particularly susceptible to injury dur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adial nerve palsy occurs in 10–18% of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nerve injury associated with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quently associated with spiral and 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Risk of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shaft]]></a:t>
            </a:r>
            <a:br/>
            <a:r>
              <a:rPr lang="en-US" strike="noStrike" sz="1400" spc="0" u="none" cap="none">
                <a:solidFill>
                  <a:srgbClr val="1E293B">
                    <a:alpha val="100000"/>
                  </a:srgbClr>
                </a:solidFill>
                <a:latin typeface="Calibri"/>
              </a:rPr>
              <a:t><![CDATA[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hird]]></a:t>
            </a:r>
            <a:br/>
            <a:r>
              <a:rPr lang="en-US" strike="noStrike" sz="1400" spc="0" u="none" cap="none">
                <a:solidFill>
                  <a:srgbClr val="1E293B">
                    <a:alpha val="100000"/>
                  </a:srgbClr>
                </a:solidFill>
                <a:latin typeface="Calibri"/>
              </a:rPr>
              <a:t><![CDATA[Moder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a:t>
            </a:r>
            <a:br/>
            <a:r>
              <a:rPr lang="en-US" strike="noStrike" sz="1400" spc="0" u="none" cap="none">
                <a:solidFill>
                  <a:srgbClr val="1E293B">
                    <a:alpha val="100000"/>
                  </a:srgbClr>
                </a:solidFill>
                <a:latin typeface="Calibri"/>
              </a:rPr>
              <a:t><![CDATA[Lower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Direct trauma to the 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 causing spi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Radial nerve palsy typically presents with characteristic motor and sensory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due to loss of 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nger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k thumb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loss over dorsum of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demonstrate an inability to extend the wrist and fingers, producing the classical wrist dro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of humerus (AP and lateral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if palsy pers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after 3–4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diagnostic studies help determine the severity and prognosis of radi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Humeral Shaft Fractures]]></a:t>
            </a:r>
            <a:br/>
            <a:br/>
            <a:br/>
            <a:r>
              <a:rPr lang="en-US" strike="noStrike" sz="1400" spc="0" u="none" cap="none">
                <a:solidFill>
                  <a:srgbClr val="1E293B">
                    <a:alpha val="100000"/>
                  </a:srgbClr>
                </a:solidFill>
                <a:latin typeface="Calibri"/>
              </a:rPr>
              <a:t><![CDATA[Most humeral shaft fractures can be treated conservatively using functional brac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humeral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ging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rmiento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adial Nerve Palsy]]></a:t>
            </a:r>
            <a:br/>
            <a:br/>
            <a:br/>
            <a:r>
              <a:rPr lang="en-US" strike="noStrike" sz="1400" spc="0" u="none" cap="none">
                <a:solidFill>
                  <a:srgbClr val="1E293B">
                    <a:alpha val="100000"/>
                  </a:srgbClr>
                </a:solidFill>
                <a:latin typeface="Calibri"/>
              </a:rPr>
              <a:t><![CDATA[The majority of radial nerve palsies recover spontaneously within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Injur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palsy]]></a:t>
            </a:r>
            <a:br/>
            <a:r>
              <a:rPr lang="en-US" strike="noStrike" sz="1400" spc="0" u="none" cap="none">
                <a:solidFill>
                  <a:srgbClr val="1E293B">
                    <a:alpha val="100000"/>
                  </a:srgbClr>
                </a:solidFill>
                <a:latin typeface="Calibri"/>
              </a:rPr>
              <a:t><![CDATA[Observation and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 with palsy]]></a:t>
            </a:r>
            <a:br/>
            <a:r>
              <a:rPr lang="en-US" strike="noStrike" sz="1400" spc="0" u="none" cap="none">
                <a:solidFill>
                  <a:srgbClr val="1E293B">
                    <a:alpha val="100000"/>
                  </a:srgbClr>
                </a:solidFill>
                <a:latin typeface="Calibri"/>
              </a:rPr>
              <a:t><![CDATA[Earl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2026-03-17T01:36:37Z</dcterms:created>
  <dcterms:modified xsi:type="dcterms:W3CDTF">2026-03-17T01:36:37Z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