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4141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aft of Femur Fractures — Reamed Nail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Reamed Intramedullary Nailing]]></a:t>
            </a:r>
            <a:br/>
            <a:r>
              <a:rPr lang="en-US" strike="noStrike" sz="1400" spc="0" u="none" cap="none">
                <a:solidFill>
                  <a:srgbClr val="1E293B">
                    <a:alpha val="100000"/>
                  </a:srgbClr>
                </a:solidFill>
                <a:latin typeface="Calibri"/>
              </a:rPr>
              <a:t><![CDATA[Reamed intramedullary nailing is the gold standard treatment for most adult femoral shaft fractures. Reaming enlarges the medullary canal, allowing insertion of a larger and stronger n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s strong mechanical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un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es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br/>
            <a:br/>
            <a:r>
              <a:rPr lang="en-US" strike="noStrike" sz="1400" spc="0" u="none" cap="none">
                <a:solidFill>
                  <a:srgbClr val="1E293B">
                    <a:alpha val="100000"/>
                  </a:srgbClr>
                </a:solidFill>
                <a:latin typeface="Calibri"/>
              </a:rPr>
              <a:t><![CDATA[Patient positioned supine on fracture 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reduction of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try point at piriformis fossa or greater trochan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uidewire inser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quential reaming of medullary can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ertion of intramedullary n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and distal locking scr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of Reamed Nailing]]></a:t>
            </a:r>
            <a:br/>
            <a:br/>
            <a:r>
              <a:rPr lang="en-US" strike="noStrike" sz="1400" spc="0" u="none" cap="none">
                <a:solidFill>
                  <a:srgbClr val="1E293B">
                    <a:alpha val="100000"/>
                  </a:srgbClr>
                </a:solidFill>
                <a:latin typeface="Calibri"/>
              </a:rPr>
              <a:t><![CDATA[Better mechanical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r un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early weight bear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soft tissue disru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r>
              <a:rPr lang="en-US" strike="noStrike" sz="1400" spc="0" u="none" cap="none">
                <a:solidFill>
                  <a:srgbClr val="1E293B">
                    <a:alpha val="100000"/>
                  </a:srgbClr>
                </a:solidFill>
                <a:latin typeface="Calibri"/>
              </a:rPr>
              <a:t><![CDATA[Fat embolism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ware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Gold standard treatment is reamed intramedullary nai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ch fracture may cause up to 1.5 liters of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classification type 3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fixation reduces co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Femoral Shaft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aft of Femur Fractures — Reamed Nail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old standard for adult diaphyseal femur. Reaming adds biology + bigger nail. Supine position, piriformis/trochanteric entry. Complications: fat embolism, malrotation, knee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r>
              <a:rPr lang="en-US" strike="noStrike" sz="1400" spc="0" u="none" cap="none">
                <a:solidFill>
                  <a:srgbClr val="1E293B">
                    <a:alpha val="100000"/>
                  </a:srgbClr>
                </a:solidFill>
                <a:latin typeface="Calibri"/>
              </a:rPr>
              <a:t><![CDATA[Femoral shaft fractures are major injuries involving the diaphysis of the femur between the lesser trochanter and the supracondylar region. These fractures usually occur following high-energy trauma such as road traffic accidents, falls from height, or severe sports injuries. Because the femur is the strongest bone in the body, a large force is usually required to produce a shaft fracture in healthy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fractures are associated with significant blood loss, soft tissue injury, and systemic complications. Each femoral shaft fracture may result in approximately 1–1.5 liters of blood loss into the thigh, which can contribute to hypovolemic shock. Therefore, these injuries must be managed promptly as part of trauma resuscitation protoco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urrent gold standard treatment for most femoral shaft fractures in adults is intramedullary interlocking nailing. Reamed intramedullary nailing provides strong mechanical fixation, allows early mobilization, and has high un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and Biomechanics]]></a:t>
            </a:r>
            <a:br/>
            <a:r>
              <a:rPr lang="en-US" strike="noStrike" sz="1400" spc="0" u="none" cap="none">
                <a:solidFill>
                  <a:srgbClr val="1E293B">
                    <a:alpha val="100000"/>
                  </a:srgbClr>
                </a:solidFill>
                <a:latin typeface="Calibri"/>
              </a:rPr>
              <a:t><![CDATA[The femoral shaft is a cylindrical structure composed primarily of dense cortical bone. The femur is designed to withstand substantial compressive and bending forces during activities such as walking and ru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ngth approximately 45 cm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ong cortical bone stru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rge medullary can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rounded by powerful thigh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al muscle groups influence fracture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cause anterior displacement of distal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s cause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or muscles cause medial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opsoas flexes the proximal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muscular forces often produce significant shortening and angulation of fracture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r>
              <a:rPr lang="en-US" strike="noStrike" sz="1400" spc="0" u="none" cap="none">
                <a:solidFill>
                  <a:srgbClr val="1E293B">
                    <a:alpha val="100000"/>
                  </a:srgbClr>
                </a:solidFill>
                <a:latin typeface="Calibri"/>
              </a:rPr>
              <a:t><![CDATA[Accounts for approximately 3–5% of al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young males due to 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ing incidence in elderly due to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Mechanism of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energy fal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r>
              <a:rPr lang="en-US" strike="noStrike" sz="1400" spc="0" u="none" cap="none">
                <a:solidFill>
                  <a:srgbClr val="1E293B">
                    <a:alpha val="100000"/>
                  </a:srgbClr>
                </a:solidFill>
                <a:latin typeface="Calibri"/>
              </a:rPr>
              <a:t><![CDATA[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torcycle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thig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 due to tum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Femoral shaft fractures are commonly classified using the AO/OTA classification sy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2-A]]></a:t>
            </a:r>
            <a:br/>
            <a:r>
              <a:rPr lang="en-US" strike="noStrike" sz="1400" spc="0" u="none" cap="none">
                <a:solidFill>
                  <a:srgbClr val="1E293B">
                    <a:alpha val="100000"/>
                  </a:srgbClr>
                </a:solidFill>
                <a:latin typeface="Calibri"/>
              </a:rPr>
              <a:t><![CDATA[Simpl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2-B]]></a:t>
            </a:r>
            <a:br/>
            <a:r>
              <a:rPr lang="en-US" strike="noStrike" sz="1400" spc="0" u="none" cap="none">
                <a:solidFill>
                  <a:srgbClr val="1E293B">
                    <a:alpha val="100000"/>
                  </a:srgbClr>
                </a:solidFill>
                <a:latin typeface="Calibri"/>
              </a:rPr>
              <a:t><![CDATA[Wedg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2-C]]></a:t>
            </a:r>
            <a:br/>
            <a:r>
              <a:rPr lang="en-US" strike="noStrike" sz="1400" spc="0" u="none" cap="none">
                <a:solidFill>
                  <a:srgbClr val="1E293B">
                    <a:alpha val="100000"/>
                  </a:srgbClr>
                </a:solidFill>
                <a:latin typeface="Calibri"/>
              </a:rPr>
              <a:t><![CDATA[Complex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r>
              <a:rPr lang="en-US" strike="noStrike" sz="1400" spc="0" u="none" cap="none">
                <a:solidFill>
                  <a:srgbClr val="1E293B">
                    <a:alpha val="100000"/>
                  </a:srgbClr>
                </a:solidFill>
                <a:latin typeface="Calibri"/>
              </a:rPr>
              <a:t><![CDATA[Severe thigh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of thig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bruis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e to the high-energy nature of injury, patients may have associated injuries such as head trauma, pelvic fractures, or chest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of Femur Fractures — Reamed Nail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Management]]></a:t>
            </a:r>
            <a:br/>
            <a:br/>
            <a:r>
              <a:rPr lang="en-US" strike="noStrike" sz="1400" spc="0" u="none" cap="none">
                <a:solidFill>
                  <a:srgbClr val="1E293B">
                    <a:alpha val="100000"/>
                  </a:srgbClr>
                </a:solidFill>
                <a:latin typeface="Calibri"/>
              </a:rPr>
              <a:t><![CDATA[Follow Advanced Trauma Life Support (ATLS) protoc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ol hemorrh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obiliz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 analges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neurovascular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mporary stabilization using traction splints may reduce pain and blood loss during initial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2026-08-07T17:52:22Z</dcterms:created>
  <dcterms:modified xsi:type="dcterms:W3CDTF">2026-08-07T17:52:22Z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