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70732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lar Neck Fractures — Hawki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ankl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ankl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deformity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the high-energy mechanism, associated injuries to the foot, ankle, or spine may also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ning is particularly helpful in evaluating fracture displacement and planning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fracture displacement and associated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a:t>
            </a:r>
            <a:br/>
            <a:r>
              <a:rPr lang="en-US" strike="noStrike" sz="1400" spc="0" u="none" cap="none">
                <a:solidFill>
                  <a:srgbClr val="1E293B">
                    <a:alpha val="100000"/>
                  </a:srgbClr>
                </a:solidFill>
                <a:latin typeface="Calibri"/>
              </a:rPr>
              <a:t><![CDATA[Disloc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a:t>
            </a:r>
            <a:br/>
            <a:br/>
            <a:br/>
            <a:r>
              <a:rPr lang="en-US" strike="noStrike" sz="1400" spc="0" u="none" cap="none">
                <a:solidFill>
                  <a:srgbClr val="1E293B">
                    <a:alpha val="100000"/>
                  </a:srgbClr>
                </a:solidFill>
                <a:latin typeface="Calibri"/>
              </a:rPr>
              <a:t><![CDATA[The Hawkins sign is a radiographic sign that appears approximately 6–8 weeks after injury. It represents subchondral lucency in the talar dome due to bone resorption and indicates preserved blood su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suggests low likelihood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raises concern for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alar neck fractures associated with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 predicts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indicates preserved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is comm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alar Neck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lar Neck Fractures — Hawki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awkins classification I–IV based on displacement/dislocation. AVN risk increases with stage: I 90%. Urgent reduction and fixation critical to preserve talar blood supply. Fixation: screws/plates, often dual incision approach. Hawkins sign (subchondral lucency) = revascularization on X-ray at 6–8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alar neck fractures are serious injuries involving the neck of the talus and are associated with a high risk of complications, particularly avascular necrosis (AVN) of the talar body. Although relatively uncommon, these fractures are clinically significant because the talus plays a critical role in ankle and subtalar joint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has a unique blood supply and is largely covered by articular cartilage, leaving limited areas for vascular penetration. Disruption of this vascular supply following talar neck fractures can lead to AVN and subsequent collapse of the talar d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wkins classification system is widely used to categorize talar neck fractures and predict the risk of avascular necrosis. Early diagnosis and appropriate surgical management are essential to restore joint congruity and minimize long-term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alus]]></a:t>
            </a:r>
            <a:br/>
            <a:br/>
            <a:br/>
            <a:r>
              <a:rPr lang="en-US" strike="noStrike" sz="1400" spc="0" u="none" cap="none">
                <a:solidFill>
                  <a:srgbClr val="1E293B">
                    <a:alpha val="100000"/>
                  </a:srgbClr>
                </a:solidFill>
                <a:latin typeface="Calibri"/>
              </a:rPr>
              <a:t><![CDATA[The talus is a unique bone in the foot that transmits body weight from the tibia to the foot. It articulates with multiple bones and forms important joints of the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articulation with the tibia forming the ankl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articulation with the calcaneus forming the subtal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rticulation with the navicu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uscular attach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approximately 60% of the talus is covered with articular cartilage, its blood supply is relatively limited and vulnerable to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of the Talus]]></a:t>
            </a:r>
            <a:br/>
            <a:br/>
            <a:br/>
            <a:r>
              <a:rPr lang="en-US" strike="noStrike" sz="1400" spc="0" u="none" cap="none">
                <a:solidFill>
                  <a:srgbClr val="1E293B">
                    <a:alpha val="100000"/>
                  </a:srgbClr>
                </a:solidFill>
                <a:latin typeface="Calibri"/>
              </a:rPr>
              <a:t><![CDATA[The blood supply of the talus is derived from branches of the posterior tibial, anterior tibial, and perforating peroneal art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y]]></a:t>
            </a:r>
            <a:br/>
            <a:r>
              <a:rPr lang="en-US" strike="noStrike" sz="1400" spc="0" u="none" cap="none">
                <a:solidFill>
                  <a:srgbClr val="1E293B">
                    <a:alpha val="100000"/>
                  </a:srgbClr>
                </a:solidFill>
                <a:latin typeface="Calibri"/>
              </a:rPr>
              <a:t><![CDATA[Area Su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artery]]></a:t>
            </a:r>
            <a:br/>
            <a:r>
              <a:rPr lang="en-US" strike="noStrike" sz="1400" spc="0" u="none" cap="none">
                <a:solidFill>
                  <a:srgbClr val="1E293B">
                    <a:alpha val="100000"/>
                  </a:srgbClr>
                </a:solidFill>
                <a:latin typeface="Calibri"/>
              </a:rPr>
              <a:t><![CDATA[Major supply to talar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tibial artery]]></a:t>
            </a:r>
            <a:br/>
            <a:r>
              <a:rPr lang="en-US" strike="noStrike" sz="1400" spc="0" u="none" cap="none">
                <a:solidFill>
                  <a:srgbClr val="1E293B">
                    <a:alpha val="100000"/>
                  </a:srgbClr>
                </a:solidFill>
                <a:latin typeface="Calibri"/>
              </a:rPr>
              <a:t><![CDATA[Supplies talar neck and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ating peroneal artery]]></a:t>
            </a:r>
            <a:br/>
            <a:r>
              <a:rPr lang="en-US" strike="noStrike" sz="1400" spc="0" u="none" cap="none">
                <a:solidFill>
                  <a:srgbClr val="1E293B">
                    <a:alpha val="100000"/>
                  </a:srgbClr>
                </a:solidFill>
                <a:latin typeface="Calibri"/>
              </a:rPr>
              <a:t><![CDATA[Contributes to lateral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ion of these vascular channels during talar neck fractures explains the high risk of avascular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Talar neck fractures usually occur following high-energy trauma. The typical mechanism is forced dorsiflexion of the ankle, which drives the talar neck against the anterior tibial plafo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of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a:t>
            </a:r>
            <a:br/>
            <a:br/>
            <a:br/>
            <a:r>
              <a:rPr lang="en-US" strike="noStrike" sz="1400" spc="0" u="none" cap="none">
                <a:solidFill>
                  <a:srgbClr val="1E293B">
                    <a:alpha val="100000"/>
                  </a:srgbClr>
                </a:solidFill>
                <a:latin typeface="Calibri"/>
              </a:rPr>
              <a:t><![CDATA[The Hawkins classification categorizes talar neck fractures based on displacement and associated joint dislocations. The classification also correlates with the risk of 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Risk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a:t>
            </a:r>
            <a:br/>
            <a:r>
              <a:rPr lang="en-US" strike="noStrike" sz="1400" spc="0" u="none" cap="none">
                <a:solidFill>
                  <a:srgbClr val="1E293B">
                    <a:alpha val="100000"/>
                  </a:srgbClr>
                </a:solidFill>
                <a:latin typeface="Calibri"/>
              </a:rPr>
              <a:t><![CDATA[Low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ubtalar dislocation]]></a:t>
            </a:r>
            <a:br/>
            <a:r>
              <a:rPr lang="en-US" strike="noStrike" sz="1400" spc="0" u="none" cap="none">
                <a:solidFill>
                  <a:srgbClr val="1E293B">
                    <a:alpha val="100000"/>
                  </a:srgbClr>
                </a:solidFill>
                <a:latin typeface="Calibri"/>
              </a:rPr>
              <a:t><![CDATA[Moderat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ubtalar and tibiotalar dislocation]]></a:t>
            </a:r>
            <a:br/>
            <a:r>
              <a:rPr lang="en-US" strike="noStrike" sz="1400" spc="0" u="none" cap="none">
                <a:solidFill>
                  <a:srgbClr val="1E293B">
                    <a:alpha val="100000"/>
                  </a:srgbClr>
                </a:solidFill>
                <a:latin typeface="Calibri"/>
              </a:rPr>
              <a:t><![CDATA[High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Subtalar, ankle, and talonavicular dislocation]]></a:t>
            </a:r>
            <a:br/>
            <a:r>
              <a:rPr lang="en-US" strike="noStrike" sz="1400" spc="0" u="none" cap="none">
                <a:solidFill>
                  <a:srgbClr val="1E293B">
                    <a:alpha val="100000"/>
                  </a:srgbClr>
                </a:solidFill>
                <a:latin typeface="Calibri"/>
              </a:rPr>
              <a:t><![CDATA[Very high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2026-05-06T08:43:44Z</dcterms:created>
  <dcterms:modified xsi:type="dcterms:W3CDTF">2026-05-06T08:43:44Z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