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13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vea sign (Tay): direct tenderness in the soft spot between FCU, ulnar styloid, and pisiform — sensitivity 95.2%, specificity 86.5% for foveal TFCC tea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iano key test: DRUJ ballottement in neutral forearm rotation — assesses dorsopalmar DRUJ instability; compare with contralateral sid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s test: patient pushes up from chair using both hands — pain on affected side suggests TFCC path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nocarpal stress test: axial load and ulnar deviation with forearm rotation — reproduces ulnar impaction symptom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 DRUJ stability in both neutral and full pronation/supination — instability in all positions suggests complete TFCC disrup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(PA in neutral rotation and grip views): assess ulnar variance, DRUJ congruity, carpal alignment, distal radius malunion; measure ulnar variance on true PA with shoulder abducted 90°, elbow flexed 90°, wrist in neutr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wrist (3T preferred): sensitivity 75–100% for full-thickness TFCC tears; less reliable for partial tears; assess foveal attachment, DRUJ, lunotriquetral (LT) ligament, ulnocarpal ligam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 arthrogram: improves sensitivity for peripheral and partial tears — gadolinium leaks through tear; gold standard non-invasive investig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arthrogram: excellent for DRUJ assessment and bony anatomy; less soft tissue detail than MR arthrogra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tic wrist arthroscopy: gold standard — direct visualisation, probing of TFCC, hook test (pulls TFCC radially; lack of tension = foveal detachment), trampoline test (bounce of central disc reflects peripheral ten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ok test at arthroscopy: positive hook test = foveal detachment (Palmer 1B) — indicates need for foveal repair rather than peripheral repair alon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 is guided by Palmer classification, DRUJ stability, ulnar variance, and patient demand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itial Manag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Option if Fail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1A (central tea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 immobilisation 4–6 weeks; physiotherap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debridement (preserve peripheral rim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1B (foveal / ulnar avul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rt arm cast 6 weeks in stable ca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or open foveal repair — restore DRUJ 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1C (distal avul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obilisation; physiotherap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repair to ulnocarpal ligame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1D (radial avul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obilisation; physiotherap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or open repair to radi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2A–2C (ulnar impac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tivity modification; splinting; corticosteroid inj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nar shortening osteotomy (USO) ± arthroscopic debrid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2D–2E (LT tear / arthrit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; inj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O; wafer procedure; salvage (Darrach / DRUJ arthroplasty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nar shortening osteotomy (USO): preferred procedure for ulnar impaction — reduces ulnar variance by 2–4 mm; reliably reduces TFCC load; can be combined with arthroscopic debridement; high union r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fer procedure: arthroscopic resection of 2–4 mm of distal ulnar head through TFCC tear — less predictable than USO; indicated for <2 mm positive vari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rrach procedure: distal ulna resection — salvage for DRUJ arthritis; risks DRUJ instability and convergence; avoid in young active patie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uvé-Kapandji: arthrodesis of DRUJ with creation of pseudarthrosis of distal ulna — maintains ulnar support; preferred over Darrach in younger patients with DRUJ arthrit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veal repair (Palmer 1B with instability) — transosseous suture through fovea; best results within 3 months of inju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pheral vs foveal repair distinction is critical: peripheral repair (outside-in or inside-out suture at peripheral attachment) does not restore foveal deep fibre tension — DRUJ may remain unstable; always perform hook test arthroscopically to exclude foveal detach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AK. Triangular fibrocartilage complex lesions: a classification. J Hand Surg Am. 1989;14(4):594–6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y SC, Tomita K, Berger RA. The "ulnar fovea sign" for defining ulnar wrist pain: an analysis of sensitivity and specificity. J Hand Surg Am. 2007;32(4):438–44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kamura T et al. Repair of the triangular fibrocartilage complex: concept of deep and superficial radioulnar ligament reconstruction. J Bone Joint Surg Br. 199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zei A. New trends in arthroscopic management of type 1-B TFCC injuries with DRUJ instability. J Hand Surg Eur Vol. 2009;34(5):582–59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wasaki N et al. Arthroscopic wafer procedure for ulnar impaction syndrome. Arthroscopy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imitsu S et al. The ulnocarpal joint and TFCC: anatomy and function. J Hand S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FCC stabilizes the distal radioulnar joint and dissipates ulnar‑sided load. Palpable 'fovea sign', ulnar grind, and DRUJ shift test support diagnosis. MRI useful; wrist arthroscopy remains gold standard for diagnosis and treatment. Central tears → arthroscopic debridement; peripheral tears → repair; positive ulnar variance → consider ulnar shortening osteotomy. Failure to treat instability leads to chronic pain and DRUJ arthrit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riangular fibrocartilage complex (TFCC) is the primary stabiliser of the distal radioulnar joint (DRUJ) and a key load transmitter across the ulnar side of the wrist. Injuries to the TFCC are a common but frequently underdiagnosed cause of ulnar-sided wrist pain. Accurate anatomical knowledge and systematic classification are essential for appropriate manage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FCC is a complex of structures spanning from the ulnar notch of the radius to the ulnar styloid, fovea, and ulnar carpu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onents: articular disc (triangular fibrocartilage proper), dorsal and volar radioulnar ligaments (deep and superficial), ulnocarpal ligaments (ulnolunate and ulnotriquetral), meniscus homologue, extensor carpi ulnaris (ECU) subsheat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eep fibres of the dorsal and volar radioulnar ligaments insert at the fovea of the ulnar head — these are the primary DRUJ stabilise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erficial fibres insert at the ulnar styloid — less critical for DRUJ 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central disc is avascular — heals poorly; peripheral third has vascular supply from ulnar artery branches — better healing potenti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FCC transmits approximately 18% of axial load across the wrist; this increases significantly with positive ulnar vari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itive ulnar variance increases TFCC load — for every 1 mm increase in ulnar variance, load on TFCC increases by approximately 10–15%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almer classification (1989) remains the most widely used system. It divides TFCC injuries into traumatic (Class 1) and degenerative (Class 2)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 — Traumat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perforation of articular disc — avascular zone; does not he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nar avulsion — from fovea or ulnar styloid; DRUJ instability; most surgically important traumatic typ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avulsion from ulnocarpal ligaments (ulnolunate / ulnotriquetral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al avulsion — from sigmoid notch of radius; may include radial styloid fractu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 — Degenera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FCC wear without perfor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FCC wear + lunate or ulnar head chondromala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FCC perforation + chondromalaci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FCC perforation + chondromalacia + LT ligament tea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D + ulnocarpal arthritis (end-stage ulnar impaction syndrom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 1B (foveal avulsion) = DRUJ instability — requires surgical repair; most clinically significant traumatic subtyp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 1A (central tear) — no instability; treat non-operatively or arthroscopic debridement if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generative Class 2 injuries associated with ulnar impaction syndrome — positive ulnar variance is the underlying driv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mechanism (axial load + forearm rotation, FOOSH, distraction), dominant hand, occupation, sport, prior wrist injury, symptom dur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nar-sided wrist pain: aggravated by forearm rotation, grip, and ulnar devi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RUJ instability symptoms: painful clunk, giving way, difficulty with grip and rotation task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2026-08-01T20:10:29Z</dcterms:created>
  <dcterms:modified xsi:type="dcterms:W3CDTF">2026-08-01T20:10:29Z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