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926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 sign (Tay): direct tenderness in the soft spot between FCU, ulnar styloid, and pisiform — sensitivity 95.2%, specificity 86.5% for foveal TFCC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ano key test: DRUJ ballottement in neutral forearm rotation — assesses dorsopalmar DRUJ instability; compare with contralateral s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s test: patient pushes up from chair using both hands — pain on affected side suggests TFCC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ocarpal stress test: axial load and ulnar deviation with forearm rotation — reproduces ulnar impaction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DRUJ stability in both neutral and full pronation/supination — instability in all positions suggests complete TFC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in neutral rotation and grip views): assess ulnar variance, DRUJ congruity, carpal alignment, distal radius malunion; measure ulnar variance on true PA with shoulder abducted 90°, elbow flexed 90°, wrist in neut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 (3T preferred): sensitivity 75–100% for full-thickness TFCC tears; less reliable for partial tears; assess foveal attachment, DRUJ, lunotriquetral (LT) ligament, ulnocarpal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eripheral and partial tears — gadolinium leaks through tear; gold standard non-invasive investig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excellent for DRUJ assessment and bony anatomy; less soft tissue detail than MR arthrogra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wrist arthroscopy: gold standard — direct visualisation, probing of TFCC, hook test (pulls TFCC radially; lack of tension = foveal detachment), trampoline test (bounce of central disc reflects peripheral 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k test at arthroscopy: positive hook test = foveal detachment (Palmer 1B) — indicates need for foveal repair rather than peripheral repair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is guided by Palmer classification, DRUJ stability, ulnar variance, and patient demand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 if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A (central t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 (preserve peripheral ri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B (foveal / ulnar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arm cast 6 weeks in stable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foveal repair — restore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C (dist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repair to ulnocarpal liga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1D (radial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phys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or open repair to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A–2C (ulnar impac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splinting; cortico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 ± 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2D–2E (LT tear / arthrit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O; wafer procedure; salvage (Darrach / DRUJ arthroplast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shortening osteotomy (USO): preferred procedure for ulnar impaction — reduces ulnar variance by 2–4 mm; reliably reduces TFCC load; can be combined with arthroscopic debridement; high union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fer procedure: arthroscopic resection of 2–4 mm of distal ulnar head through TFCC tear — less predictable than USO; indicated for <2 mm positive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rach procedure: distal ulna resection — salvage for DRUJ arthritis; risks DRUJ instability and convergence; avoid in young active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uvé-Kapandji: arthrodesis of DRUJ with creation of pseudarthrosis of distal ulna — maintains ulnar support; preferred over Darrach in younger patients with DRUJ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veal repair (Palmer 1B with instability) — transosseous suture through fovea; best results within 3 months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vs foveal repair distinction is critical: peripheral repair (outside-in or inside-out suture at peripheral attachment) does not restore foveal deep fibre tension — DRUJ may remain unstable; always perform hook test arthroscopically to exclude foveal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AK. Triangular fibrocartilage complex lesions: a classification. J Hand Surg Am. 1989;14(4):594–6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y SC, Tomita K, Berger RA. The "ulnar fovea sign" for defining ulnar wrist pain: an analysis of sensitivity and specificity. J Hand Surg Am. 2007;32(4):438–44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T et al. Repair of the triangular fibrocartilage complex: concept of deep and superficial radioulnar ligament reconstruction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zei A. New trends in arthroscopic management of type 1-B TFCC injuries with DRUJ instability. J Hand Surg Eur Vol. 2009;34(5):582–5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wasaki N et al. Arthroscopic wafer procedure for ulnar impaction syndrome. Arthroscopy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mitsu S et al. The ulnocarpal joint and TFCC: anatomy and function. J Hand 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stabilizes the distal radioulnar joint and dissipates ulnar‑sided load. Palpable 'fovea sign', ulnar grind, and DRUJ shift test support diagnosis. MRI useful; wrist arthroscopy remains gold standard for diagnosis and treatment. Central tears → arthroscopic debridement; peripheral tears → repair; positive ulnar variance → consider ulnar shortening osteotomy. Failure to treat instability leads to chronic pain and DRUJ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riangular fibrocartilage complex (TFCC) is the primary stabiliser of the distal radioulnar joint (DRUJ) and a key load transmitter across the ulnar side of the wrist. Injuries to the TFCC are a common but frequently underdiagnosed cause of ulnar-sided wrist pain. Accurate anatomical knowledge and systematic classification are essential for appropriat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FCC is a complex of structures spanning from the ulnar notch of the radius to the ulnar styloid, fovea, and ulnar carp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: articular disc (triangular fibrocartilage proper), dorsal and volar radioulnar ligaments (deep and superficial), ulnocarpal ligaments (ulnolunate and ulnotriquetral), meniscus homologue, extensor carpi ulnaris (ECU) subshea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ep fibres of the dorsal and volar radioulnar ligaments insert at the fovea of the ulnar head — these are the primary DRUJ stabilis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 fibres insert at the ulnar styloid — less critical for DRUJ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entral disc is avascular — heals poorly; peripheral third has vascular supply from ulnar artery branches — better healing pot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transmits approximately 18% of axial load across the wrist; this increases significantly with positive ulnar vari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ulnar variance increases TFCC load — for every 1 mm increase in ulnar variance, load on TFCC increases by approximately 10–1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mer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almer classification (1989) remains the most widely used system. It divides TFCC injuries into traumatic (Class 1) and degenerative (Class 2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 — Traumat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erforation of articular disc — avascular zone; does not h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avulsion — from fovea or ulnar styloid; DRUJ instability; most surgically important traumatic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avulsion from ulnocarpal ligaments (ulnolunate / ulnotriquetr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avulsion — from sigmoid notch of radius; may include radial styloid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 —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without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wear + lunate or ulnar head chondromala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FCC perforation + chondromalacia + LT ligament t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D + ulnocarpal arthritis (end-stage ulnar impaction syndrom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B (foveal avulsion) = DRUJ instability — requires surgical repair; most clinically significant traumatic sub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1A (central tear) — no instability; treat non-operatively or arthroscopic debridement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FC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enerative Class 2 injuries associated with ulnar impaction syndrome — positive ulnar variance is the underlying dri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mechanism (axial load + forearm rotation, FOOSH, distraction), dominant hand, occupation, sport, prior wrist injury, symptom du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-sided wrist pain: aggravated by forearm rotation, grip, and ulnar devi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 instability symptoms: painful clunk, giving way, difficulty with grip and rotation tas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2026-03-19T08:52:54Z</dcterms:created>
  <dcterms:modified xsi:type="dcterms:W3CDTF">2026-03-19T08:52:54Z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